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97" r:id="rId3"/>
    <p:sldId id="298" r:id="rId4"/>
    <p:sldId id="299" r:id="rId5"/>
    <p:sldId id="300" r:id="rId6"/>
    <p:sldId id="301" r:id="rId7"/>
    <p:sldId id="277" r:id="rId8"/>
    <p:sldId id="286" r:id="rId9"/>
    <p:sldId id="290" r:id="rId10"/>
    <p:sldId id="291" r:id="rId11"/>
    <p:sldId id="293" r:id="rId12"/>
    <p:sldId id="294" r:id="rId13"/>
    <p:sldId id="29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107B50-E101-48C7-B59C-00D7A135E9D8}" v="1301" dt="2020-06-06T12:07:25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904" autoAdjust="0"/>
  </p:normalViewPr>
  <p:slideViewPr>
    <p:cSldViewPr snapToGrid="0">
      <p:cViewPr>
        <p:scale>
          <a:sx n="150" d="100"/>
          <a:sy n="150" d="100"/>
        </p:scale>
        <p:origin x="96" y="-35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2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E6107B50-E101-48C7-B59C-00D7A135E9D8}"/>
    <pc:docChg chg="addSld delSld modSld">
      <pc:chgData name="" userId="" providerId="" clId="Web-{E6107B50-E101-48C7-B59C-00D7A135E9D8}" dt="2020-06-06T12:07:25.112" v="1246" actId="20577"/>
      <pc:docMkLst>
        <pc:docMk/>
      </pc:docMkLst>
      <pc:sldChg chg="addSp delSp modSp">
        <pc:chgData name="" userId="" providerId="" clId="Web-{E6107B50-E101-48C7-B59C-00D7A135E9D8}" dt="2020-06-06T11:21:24.797" v="85"/>
        <pc:sldMkLst>
          <pc:docMk/>
          <pc:sldMk cId="1050909851" sldId="277"/>
        </pc:sldMkLst>
        <pc:spChg chg="del">
          <ac:chgData name="" userId="" providerId="" clId="Web-{E6107B50-E101-48C7-B59C-00D7A135E9D8}" dt="2020-06-06T11:21:14.250" v="80"/>
          <ac:spMkLst>
            <pc:docMk/>
            <pc:sldMk cId="1050909851" sldId="277"/>
            <ac:spMk id="2" creationId="{00000000-0000-0000-0000-000000000000}"/>
          </ac:spMkLst>
        </pc:spChg>
        <pc:spChg chg="add del mod">
          <ac:chgData name="" userId="" providerId="" clId="Web-{E6107B50-E101-48C7-B59C-00D7A135E9D8}" dt="2020-06-06T11:21:24.797" v="85"/>
          <ac:spMkLst>
            <pc:docMk/>
            <pc:sldMk cId="1050909851" sldId="277"/>
            <ac:spMk id="5" creationId="{9EB6AE85-CF63-4921-87D7-D412CB42B085}"/>
          </ac:spMkLst>
        </pc:spChg>
        <pc:spChg chg="add mod">
          <ac:chgData name="" userId="" providerId="" clId="Web-{E6107B50-E101-48C7-B59C-00D7A135E9D8}" dt="2020-06-06T11:21:18.437" v="83" actId="20577"/>
          <ac:spMkLst>
            <pc:docMk/>
            <pc:sldMk cId="1050909851" sldId="277"/>
            <ac:spMk id="7" creationId="{2BB05F39-D0E3-413D-BDD8-AB15A53D30A4}"/>
          </ac:spMkLst>
        </pc:spChg>
      </pc:sldChg>
      <pc:sldChg chg="addSp modSp addAnim modAnim">
        <pc:chgData name="" userId="" providerId="" clId="Web-{E6107B50-E101-48C7-B59C-00D7A135E9D8}" dt="2020-06-06T11:46:06.227" v="831" actId="20577"/>
        <pc:sldMkLst>
          <pc:docMk/>
          <pc:sldMk cId="0" sldId="286"/>
        </pc:sldMkLst>
        <pc:spChg chg="mod">
          <ac:chgData name="" userId="" providerId="" clId="Web-{E6107B50-E101-48C7-B59C-00D7A135E9D8}" dt="2020-06-06T11:46:06.227" v="831" actId="20577"/>
          <ac:spMkLst>
            <pc:docMk/>
            <pc:sldMk cId="0" sldId="286"/>
            <ac:spMk id="2" creationId="{00000000-0000-0000-0000-000000000000}"/>
          </ac:spMkLst>
        </pc:spChg>
        <pc:spChg chg="mod">
          <ac:chgData name="" userId="" providerId="" clId="Web-{E6107B50-E101-48C7-B59C-00D7A135E9D8}" dt="2020-06-06T11:39:20.605" v="652" actId="20577"/>
          <ac:spMkLst>
            <pc:docMk/>
            <pc:sldMk cId="0" sldId="286"/>
            <ac:spMk id="3" creationId="{00000000-0000-0000-0000-000000000000}"/>
          </ac:spMkLst>
        </pc:spChg>
        <pc:spChg chg="add mod">
          <ac:chgData name="" userId="" providerId="" clId="Web-{E6107B50-E101-48C7-B59C-00D7A135E9D8}" dt="2020-06-06T11:38:08.569" v="623" actId="14100"/>
          <ac:spMkLst>
            <pc:docMk/>
            <pc:sldMk cId="0" sldId="286"/>
            <ac:spMk id="5" creationId="{94A07EF1-D120-42EF-8D31-EFEB9067A223}"/>
          </ac:spMkLst>
        </pc:spChg>
      </pc:sldChg>
      <pc:sldChg chg="modSp">
        <pc:chgData name="" userId="" providerId="" clId="Web-{E6107B50-E101-48C7-B59C-00D7A135E9D8}" dt="2020-06-06T11:46:10.134" v="834" actId="20577"/>
        <pc:sldMkLst>
          <pc:docMk/>
          <pc:sldMk cId="225031078" sldId="290"/>
        </pc:sldMkLst>
        <pc:spChg chg="mod">
          <ac:chgData name="" userId="" providerId="" clId="Web-{E6107B50-E101-48C7-B59C-00D7A135E9D8}" dt="2020-06-06T11:46:10.134" v="834" actId="20577"/>
          <ac:spMkLst>
            <pc:docMk/>
            <pc:sldMk cId="225031078" sldId="290"/>
            <ac:spMk id="2" creationId="{00000000-0000-0000-0000-000000000000}"/>
          </ac:spMkLst>
        </pc:spChg>
        <pc:spChg chg="mod">
          <ac:chgData name="" userId="" providerId="" clId="Web-{E6107B50-E101-48C7-B59C-00D7A135E9D8}" dt="2020-06-06T11:40:58.581" v="666" actId="20577"/>
          <ac:spMkLst>
            <pc:docMk/>
            <pc:sldMk cId="225031078" sldId="290"/>
            <ac:spMk id="3" creationId="{00000000-0000-0000-0000-000000000000}"/>
          </ac:spMkLst>
        </pc:spChg>
      </pc:sldChg>
      <pc:sldChg chg="modSp">
        <pc:chgData name="" userId="" providerId="" clId="Web-{E6107B50-E101-48C7-B59C-00D7A135E9D8}" dt="2020-06-06T11:46:13.790" v="837" actId="20577"/>
        <pc:sldMkLst>
          <pc:docMk/>
          <pc:sldMk cId="1668064594" sldId="291"/>
        </pc:sldMkLst>
        <pc:spChg chg="mod">
          <ac:chgData name="" userId="" providerId="" clId="Web-{E6107B50-E101-48C7-B59C-00D7A135E9D8}" dt="2020-06-06T11:46:13.790" v="837" actId="20577"/>
          <ac:spMkLst>
            <pc:docMk/>
            <pc:sldMk cId="1668064594" sldId="291"/>
            <ac:spMk id="2" creationId="{00000000-0000-0000-0000-000000000000}"/>
          </ac:spMkLst>
        </pc:spChg>
        <pc:spChg chg="mod">
          <ac:chgData name="" userId="" providerId="" clId="Web-{E6107B50-E101-48C7-B59C-00D7A135E9D8}" dt="2020-06-06T11:42:38.228" v="732" actId="20577"/>
          <ac:spMkLst>
            <pc:docMk/>
            <pc:sldMk cId="1668064594" sldId="291"/>
            <ac:spMk id="3" creationId="{00000000-0000-0000-0000-000000000000}"/>
          </ac:spMkLst>
        </pc:spChg>
        <pc:spChg chg="mod">
          <ac:chgData name="" userId="" providerId="" clId="Web-{E6107B50-E101-48C7-B59C-00D7A135E9D8}" dt="2020-06-06T11:42:43.494" v="735" actId="1076"/>
          <ac:spMkLst>
            <pc:docMk/>
            <pc:sldMk cId="1668064594" sldId="291"/>
            <ac:spMk id="15" creationId="{8554F8E1-63C5-454B-A98C-316A0D621383}"/>
          </ac:spMkLst>
        </pc:spChg>
        <pc:cxnChg chg="mod">
          <ac:chgData name="" userId="" providerId="" clId="Web-{E6107B50-E101-48C7-B59C-00D7A135E9D8}" dt="2020-06-06T11:42:46.682" v="736" actId="1076"/>
          <ac:cxnSpMkLst>
            <pc:docMk/>
            <pc:sldMk cId="1668064594" sldId="291"/>
            <ac:cxnSpMk id="16" creationId="{E57658A7-1570-4D69-8ACA-ACA83EF8F99F}"/>
          </ac:cxnSpMkLst>
        </pc:cxnChg>
      </pc:sldChg>
      <pc:sldChg chg="addSp delSp modSp addAnim modAnim">
        <pc:chgData name="" userId="" providerId="" clId="Web-{E6107B50-E101-48C7-B59C-00D7A135E9D8}" dt="2020-06-06T12:02:10.356" v="1143" actId="1076"/>
        <pc:sldMkLst>
          <pc:docMk/>
          <pc:sldMk cId="3118419684" sldId="293"/>
        </pc:sldMkLst>
        <pc:spChg chg="mod">
          <ac:chgData name="" userId="" providerId="" clId="Web-{E6107B50-E101-48C7-B59C-00D7A135E9D8}" dt="2020-06-06T11:46:16.650" v="839" actId="20577"/>
          <ac:spMkLst>
            <pc:docMk/>
            <pc:sldMk cId="3118419684" sldId="293"/>
            <ac:spMk id="2" creationId="{00000000-0000-0000-0000-000000000000}"/>
          </ac:spMkLst>
        </pc:spChg>
        <pc:spChg chg="mod">
          <ac:chgData name="" userId="" providerId="" clId="Web-{E6107B50-E101-48C7-B59C-00D7A135E9D8}" dt="2020-06-06T11:52:59.584" v="923" actId="1076"/>
          <ac:spMkLst>
            <pc:docMk/>
            <pc:sldMk cId="3118419684" sldId="293"/>
            <ac:spMk id="3" creationId="{00000000-0000-0000-0000-000000000000}"/>
          </ac:spMkLst>
        </pc:spChg>
        <pc:spChg chg="add mod">
          <ac:chgData name="" userId="" providerId="" clId="Web-{E6107B50-E101-48C7-B59C-00D7A135E9D8}" dt="2020-06-06T11:45:58.086" v="830" actId="1076"/>
          <ac:spMkLst>
            <pc:docMk/>
            <pc:sldMk cId="3118419684" sldId="293"/>
            <ac:spMk id="4" creationId="{AF46CEB5-39B6-425F-A8BA-F747E0118B0A}"/>
          </ac:spMkLst>
        </pc:spChg>
        <pc:spChg chg="add mod">
          <ac:chgData name="" userId="" providerId="" clId="Web-{E6107B50-E101-48C7-B59C-00D7A135E9D8}" dt="2020-06-06T12:01:43.166" v="1134" actId="20577"/>
          <ac:spMkLst>
            <pc:docMk/>
            <pc:sldMk cId="3118419684" sldId="293"/>
            <ac:spMk id="5" creationId="{FC1CD80D-3E99-45E5-93A5-939C11C1F7EA}"/>
          </ac:spMkLst>
        </pc:spChg>
        <pc:spChg chg="add mod">
          <ac:chgData name="" userId="" providerId="" clId="Web-{E6107B50-E101-48C7-B59C-00D7A135E9D8}" dt="2020-06-06T11:59:18.313" v="1056" actId="1076"/>
          <ac:spMkLst>
            <pc:docMk/>
            <pc:sldMk cId="3118419684" sldId="293"/>
            <ac:spMk id="6" creationId="{A897E622-4C5E-47B3-BA28-BF80EFEAAF08}"/>
          </ac:spMkLst>
        </pc:spChg>
        <pc:spChg chg="add del mod">
          <ac:chgData name="" userId="" providerId="" clId="Web-{E6107B50-E101-48C7-B59C-00D7A135E9D8}" dt="2020-06-06T11:59:22.079" v="1057"/>
          <ac:spMkLst>
            <pc:docMk/>
            <pc:sldMk cId="3118419684" sldId="293"/>
            <ac:spMk id="7" creationId="{4FA3D26A-609C-4D6C-9AC7-3B54F9F5ABFA}"/>
          </ac:spMkLst>
        </pc:spChg>
        <pc:spChg chg="add mod">
          <ac:chgData name="" userId="" providerId="" clId="Web-{E6107B50-E101-48C7-B59C-00D7A135E9D8}" dt="2020-06-06T12:02:10.356" v="1143" actId="1076"/>
          <ac:spMkLst>
            <pc:docMk/>
            <pc:sldMk cId="3118419684" sldId="293"/>
            <ac:spMk id="8" creationId="{54F4C2C4-6DF2-4338-BFF6-579169CB3172}"/>
          </ac:spMkLst>
        </pc:spChg>
      </pc:sldChg>
      <pc:sldChg chg="addSp delSp modSp">
        <pc:chgData name="" userId="" providerId="" clId="Web-{E6107B50-E101-48C7-B59C-00D7A135E9D8}" dt="2020-06-06T12:03:45.472" v="1173" actId="1076"/>
        <pc:sldMkLst>
          <pc:docMk/>
          <pc:sldMk cId="3191655546" sldId="294"/>
        </pc:sldMkLst>
        <pc:spChg chg="mod">
          <ac:chgData name="" userId="" providerId="" clId="Web-{E6107B50-E101-48C7-B59C-00D7A135E9D8}" dt="2020-06-06T11:46:20.103" v="842" actId="20577"/>
          <ac:spMkLst>
            <pc:docMk/>
            <pc:sldMk cId="3191655546" sldId="294"/>
            <ac:spMk id="2" creationId="{00000000-0000-0000-0000-000000000000}"/>
          </ac:spMkLst>
        </pc:spChg>
        <pc:spChg chg="mod">
          <ac:chgData name="" userId="" providerId="" clId="Web-{E6107B50-E101-48C7-B59C-00D7A135E9D8}" dt="2020-06-06T11:47:51.297" v="875" actId="20577"/>
          <ac:spMkLst>
            <pc:docMk/>
            <pc:sldMk cId="3191655546" sldId="294"/>
            <ac:spMk id="3" creationId="{00000000-0000-0000-0000-000000000000}"/>
          </ac:spMkLst>
        </pc:spChg>
        <pc:spChg chg="add del mod">
          <ac:chgData name="" userId="" providerId="" clId="Web-{E6107B50-E101-48C7-B59C-00D7A135E9D8}" dt="2020-06-06T11:59:29.392" v="1061"/>
          <ac:spMkLst>
            <pc:docMk/>
            <pc:sldMk cId="3191655546" sldId="294"/>
            <ac:spMk id="5" creationId="{F3EE9161-D60A-490D-8BC1-8935666AAA67}"/>
          </ac:spMkLst>
        </pc:spChg>
        <pc:spChg chg="add mod">
          <ac:chgData name="" userId="" providerId="" clId="Web-{E6107B50-E101-48C7-B59C-00D7A135E9D8}" dt="2020-06-06T12:02:37.733" v="1156" actId="1076"/>
          <ac:spMkLst>
            <pc:docMk/>
            <pc:sldMk cId="3191655546" sldId="294"/>
            <ac:spMk id="7" creationId="{391E4BB2-60AB-4CC8-9346-FF4EB8A32919}"/>
          </ac:spMkLst>
        </pc:spChg>
        <pc:spChg chg="add">
          <ac:chgData name="" userId="" providerId="" clId="Web-{E6107B50-E101-48C7-B59C-00D7A135E9D8}" dt="2020-06-06T11:59:30.220" v="1062"/>
          <ac:spMkLst>
            <pc:docMk/>
            <pc:sldMk cId="3191655546" sldId="294"/>
            <ac:spMk id="9" creationId="{DB68B446-05E9-431F-931C-22252D144562}"/>
          </ac:spMkLst>
        </pc:spChg>
        <pc:spChg chg="add del mod">
          <ac:chgData name="" userId="" providerId="" clId="Web-{E6107B50-E101-48C7-B59C-00D7A135E9D8}" dt="2020-06-06T12:00:25.942" v="1091"/>
          <ac:spMkLst>
            <pc:docMk/>
            <pc:sldMk cId="3191655546" sldId="294"/>
            <ac:spMk id="11" creationId="{F9FE986E-F48D-4411-A664-22749C0E9989}"/>
          </ac:spMkLst>
        </pc:spChg>
        <pc:spChg chg="add mod">
          <ac:chgData name="" userId="" providerId="" clId="Web-{E6107B50-E101-48C7-B59C-00D7A135E9D8}" dt="2020-06-06T12:02:40.202" v="1157" actId="1076"/>
          <ac:spMkLst>
            <pc:docMk/>
            <pc:sldMk cId="3191655546" sldId="294"/>
            <ac:spMk id="13" creationId="{A700A252-E271-4CBA-9228-9BD3EDA16CB0}"/>
          </ac:spMkLst>
        </pc:spChg>
        <pc:spChg chg="add mod">
          <ac:chgData name="" userId="" providerId="" clId="Web-{E6107B50-E101-48C7-B59C-00D7A135E9D8}" dt="2020-06-06T12:02:46.046" v="1158" actId="1076"/>
          <ac:spMkLst>
            <pc:docMk/>
            <pc:sldMk cId="3191655546" sldId="294"/>
            <ac:spMk id="14" creationId="{F9B05BC3-06F9-47B8-AEF0-04F32DFBA823}"/>
          </ac:spMkLst>
        </pc:spChg>
        <pc:spChg chg="add mod">
          <ac:chgData name="" userId="" providerId="" clId="Web-{E6107B50-E101-48C7-B59C-00D7A135E9D8}" dt="2020-06-06T12:03:45.472" v="1173" actId="1076"/>
          <ac:spMkLst>
            <pc:docMk/>
            <pc:sldMk cId="3191655546" sldId="294"/>
            <ac:spMk id="15" creationId="{BE9C6648-6EB0-4D31-B5DE-DE8F3EF516E9}"/>
          </ac:spMkLst>
        </pc:spChg>
      </pc:sldChg>
      <pc:sldChg chg="addSp modSp">
        <pc:chgData name="" userId="" providerId="" clId="Web-{E6107B50-E101-48C7-B59C-00D7A135E9D8}" dt="2020-06-06T12:04:47.976" v="1180" actId="1076"/>
        <pc:sldMkLst>
          <pc:docMk/>
          <pc:sldMk cId="3901889193" sldId="295"/>
        </pc:sldMkLst>
        <pc:spChg chg="mod">
          <ac:chgData name="" userId="" providerId="" clId="Web-{E6107B50-E101-48C7-B59C-00D7A135E9D8}" dt="2020-06-06T11:46:23.697" v="845" actId="20577"/>
          <ac:spMkLst>
            <pc:docMk/>
            <pc:sldMk cId="3901889193" sldId="295"/>
            <ac:spMk id="2" creationId="{00000000-0000-0000-0000-000000000000}"/>
          </ac:spMkLst>
        </pc:spChg>
        <pc:spChg chg="mod">
          <ac:chgData name="" userId="" providerId="" clId="Web-{E6107B50-E101-48C7-B59C-00D7A135E9D8}" dt="2020-06-06T11:48:48.754" v="902" actId="20577"/>
          <ac:spMkLst>
            <pc:docMk/>
            <pc:sldMk cId="3901889193" sldId="295"/>
            <ac:spMk id="3" creationId="{00000000-0000-0000-0000-000000000000}"/>
          </ac:spMkLst>
        </pc:spChg>
        <pc:spChg chg="add">
          <ac:chgData name="" userId="" providerId="" clId="Web-{E6107B50-E101-48C7-B59C-00D7A135E9D8}" dt="2020-06-06T12:04:22.490" v="1174"/>
          <ac:spMkLst>
            <pc:docMk/>
            <pc:sldMk cId="3901889193" sldId="295"/>
            <ac:spMk id="5" creationId="{9B82B959-DAAA-4C95-BFC8-5E10F9F9308C}"/>
          </ac:spMkLst>
        </pc:spChg>
        <pc:spChg chg="add mod">
          <ac:chgData name="" userId="" providerId="" clId="Web-{E6107B50-E101-48C7-B59C-00D7A135E9D8}" dt="2020-06-06T12:04:47.960" v="1179" actId="1076"/>
          <ac:spMkLst>
            <pc:docMk/>
            <pc:sldMk cId="3901889193" sldId="295"/>
            <ac:spMk id="7" creationId="{E68F3E1A-A0D9-4493-80F2-5B12FED88A0F}"/>
          </ac:spMkLst>
        </pc:spChg>
        <pc:spChg chg="add mod">
          <ac:chgData name="" userId="" providerId="" clId="Web-{E6107B50-E101-48C7-B59C-00D7A135E9D8}" dt="2020-06-06T12:04:47.976" v="1180" actId="1076"/>
          <ac:spMkLst>
            <pc:docMk/>
            <pc:sldMk cId="3901889193" sldId="295"/>
            <ac:spMk id="9" creationId="{4112E4E4-4DC7-4131-A3DB-5518BB03A0D3}"/>
          </ac:spMkLst>
        </pc:spChg>
      </pc:sldChg>
      <pc:sldChg chg="modSp del">
        <pc:chgData name="" userId="" providerId="" clId="Web-{E6107B50-E101-48C7-B59C-00D7A135E9D8}" dt="2020-06-06T11:48:50.520" v="904"/>
        <pc:sldMkLst>
          <pc:docMk/>
          <pc:sldMk cId="4112236921" sldId="296"/>
        </pc:sldMkLst>
        <pc:spChg chg="mod">
          <ac:chgData name="" userId="" providerId="" clId="Web-{E6107B50-E101-48C7-B59C-00D7A135E9D8}" dt="2020-06-06T11:46:27.182" v="848" actId="20577"/>
          <ac:spMkLst>
            <pc:docMk/>
            <pc:sldMk cId="4112236921" sldId="296"/>
            <ac:spMk id="2" creationId="{00000000-0000-0000-0000-000000000000}"/>
          </ac:spMkLst>
        </pc:spChg>
        <pc:spChg chg="mod">
          <ac:chgData name="" userId="" providerId="" clId="Web-{E6107B50-E101-48C7-B59C-00D7A135E9D8}" dt="2020-06-06T11:48:33.784" v="889" actId="20577"/>
          <ac:spMkLst>
            <pc:docMk/>
            <pc:sldMk cId="4112236921" sldId="296"/>
            <ac:spMk id="3" creationId="{00000000-0000-0000-0000-000000000000}"/>
          </ac:spMkLst>
        </pc:spChg>
      </pc:sldChg>
      <pc:sldChg chg="addSp delSp modSp new">
        <pc:chgData name="" userId="" providerId="" clId="Web-{E6107B50-E101-48C7-B59C-00D7A135E9D8}" dt="2020-06-06T12:07:25.096" v="1245" actId="20577"/>
        <pc:sldMkLst>
          <pc:docMk/>
          <pc:sldMk cId="1012308702" sldId="297"/>
        </pc:sldMkLst>
        <pc:spChg chg="del">
          <ac:chgData name="" userId="" providerId="" clId="Web-{E6107B50-E101-48C7-B59C-00D7A135E9D8}" dt="2020-06-06T11:19:06.272" v="1"/>
          <ac:spMkLst>
            <pc:docMk/>
            <pc:sldMk cId="1012308702" sldId="297"/>
            <ac:spMk id="2" creationId="{0D0CC4A0-96E9-4975-AA58-5A8ADE7966E6}"/>
          </ac:spMkLst>
        </pc:spChg>
        <pc:spChg chg="mod">
          <ac:chgData name="" userId="" providerId="" clId="Web-{E6107B50-E101-48C7-B59C-00D7A135E9D8}" dt="2020-06-06T12:07:25.096" v="1245" actId="20577"/>
          <ac:spMkLst>
            <pc:docMk/>
            <pc:sldMk cId="1012308702" sldId="297"/>
            <ac:spMk id="3" creationId="{1D7DB237-843A-4592-A73C-CE82EAD82A6E}"/>
          </ac:spMkLst>
        </pc:spChg>
        <pc:spChg chg="add mod">
          <ac:chgData name="" userId="" providerId="" clId="Web-{E6107B50-E101-48C7-B59C-00D7A135E9D8}" dt="2020-06-06T11:21:04.077" v="77" actId="20577"/>
          <ac:spMkLst>
            <pc:docMk/>
            <pc:sldMk cId="1012308702" sldId="297"/>
            <ac:spMk id="5" creationId="{826D8171-8CDF-4F8E-811B-C8616B58C6B6}"/>
          </ac:spMkLst>
        </pc:spChg>
        <pc:spChg chg="add del">
          <ac:chgData name="" userId="" providerId="" clId="Web-{E6107B50-E101-48C7-B59C-00D7A135E9D8}" dt="2020-06-06T11:20:17.621" v="51"/>
          <ac:spMkLst>
            <pc:docMk/>
            <pc:sldMk cId="1012308702" sldId="297"/>
            <ac:spMk id="7" creationId="{62C798A4-928F-4E32-8CB0-941A1D42CE6A}"/>
          </ac:spMkLst>
        </pc:spChg>
        <pc:spChg chg="add del">
          <ac:chgData name="" userId="" providerId="" clId="Web-{E6107B50-E101-48C7-B59C-00D7A135E9D8}" dt="2020-06-06T11:20:16.136" v="50"/>
          <ac:spMkLst>
            <pc:docMk/>
            <pc:sldMk cId="1012308702" sldId="297"/>
            <ac:spMk id="9" creationId="{20D9C3DA-F5E9-4949-A698-676C7D42C52F}"/>
          </ac:spMkLst>
        </pc:spChg>
      </pc:sldChg>
      <pc:sldChg chg="addSp delSp modSp new">
        <pc:chgData name="" userId="" providerId="" clId="Web-{E6107B50-E101-48C7-B59C-00D7A135E9D8}" dt="2020-06-06T11:25:06.172" v="277" actId="20577"/>
        <pc:sldMkLst>
          <pc:docMk/>
          <pc:sldMk cId="2091906210" sldId="298"/>
        </pc:sldMkLst>
        <pc:spChg chg="del">
          <ac:chgData name="" userId="" providerId="" clId="Web-{E6107B50-E101-48C7-B59C-00D7A135E9D8}" dt="2020-06-06T11:23:47.088" v="211"/>
          <ac:spMkLst>
            <pc:docMk/>
            <pc:sldMk cId="2091906210" sldId="298"/>
            <ac:spMk id="2" creationId="{5B3065B6-3A6D-4FB4-8F47-D930E09159BE}"/>
          </ac:spMkLst>
        </pc:spChg>
        <pc:spChg chg="mod">
          <ac:chgData name="" userId="" providerId="" clId="Web-{E6107B50-E101-48C7-B59C-00D7A135E9D8}" dt="2020-06-06T11:25:06.172" v="277" actId="20577"/>
          <ac:spMkLst>
            <pc:docMk/>
            <pc:sldMk cId="2091906210" sldId="298"/>
            <ac:spMk id="3" creationId="{EE2B4A2D-E597-4DA0-974F-837BF25EDD80}"/>
          </ac:spMkLst>
        </pc:spChg>
        <pc:spChg chg="add mod">
          <ac:chgData name="" userId="" providerId="" clId="Web-{E6107B50-E101-48C7-B59C-00D7A135E9D8}" dt="2020-06-06T11:23:52.823" v="212"/>
          <ac:spMkLst>
            <pc:docMk/>
            <pc:sldMk cId="2091906210" sldId="298"/>
            <ac:spMk id="5" creationId="{6DBB6343-5385-4E15-A4A3-E8425C8F5B05}"/>
          </ac:spMkLst>
        </pc:spChg>
      </pc:sldChg>
      <pc:sldChg chg="addSp delSp modSp new">
        <pc:chgData name="" userId="" providerId="" clId="Web-{E6107B50-E101-48C7-B59C-00D7A135E9D8}" dt="2020-06-06T12:05:27.244" v="1189" actId="20577"/>
        <pc:sldMkLst>
          <pc:docMk/>
          <pc:sldMk cId="3642404937" sldId="299"/>
        </pc:sldMkLst>
        <pc:spChg chg="del">
          <ac:chgData name="" userId="" providerId="" clId="Web-{E6107B50-E101-48C7-B59C-00D7A135E9D8}" dt="2020-06-06T11:25:15.938" v="280"/>
          <ac:spMkLst>
            <pc:docMk/>
            <pc:sldMk cId="3642404937" sldId="299"/>
            <ac:spMk id="2" creationId="{2142F981-7443-42E1-97A5-CB546BD1048E}"/>
          </ac:spMkLst>
        </pc:spChg>
        <pc:spChg chg="mod">
          <ac:chgData name="" userId="" providerId="" clId="Web-{E6107B50-E101-48C7-B59C-00D7A135E9D8}" dt="2020-06-06T12:05:27.244" v="1189" actId="20577"/>
          <ac:spMkLst>
            <pc:docMk/>
            <pc:sldMk cId="3642404937" sldId="299"/>
            <ac:spMk id="3" creationId="{B49BEC41-C819-4F32-9BDB-EADD0307FC5F}"/>
          </ac:spMkLst>
        </pc:spChg>
        <pc:spChg chg="add mod">
          <ac:chgData name="" userId="" providerId="" clId="Web-{E6107B50-E101-48C7-B59C-00D7A135E9D8}" dt="2020-06-06T11:25:23.173" v="281"/>
          <ac:spMkLst>
            <pc:docMk/>
            <pc:sldMk cId="3642404937" sldId="299"/>
            <ac:spMk id="5" creationId="{E9A5F246-B0B3-4F68-820D-793C2FE72DEA}"/>
          </ac:spMkLst>
        </pc:spChg>
      </pc:sldChg>
      <pc:sldChg chg="addSp delSp modSp new">
        <pc:chgData name="" userId="" providerId="" clId="Web-{E6107B50-E101-48C7-B59C-00D7A135E9D8}" dt="2020-06-06T11:31:09.009" v="478" actId="20577"/>
        <pc:sldMkLst>
          <pc:docMk/>
          <pc:sldMk cId="204224422" sldId="300"/>
        </pc:sldMkLst>
        <pc:spChg chg="del">
          <ac:chgData name="" userId="" providerId="" clId="Web-{E6107B50-E101-48C7-B59C-00D7A135E9D8}" dt="2020-06-06T11:27:30.650" v="336"/>
          <ac:spMkLst>
            <pc:docMk/>
            <pc:sldMk cId="204224422" sldId="300"/>
            <ac:spMk id="2" creationId="{F08EEBCB-9FA9-47DA-95BA-49D038F8A6D3}"/>
          </ac:spMkLst>
        </pc:spChg>
        <pc:spChg chg="mod">
          <ac:chgData name="" userId="" providerId="" clId="Web-{E6107B50-E101-48C7-B59C-00D7A135E9D8}" dt="2020-06-06T11:31:09.009" v="478" actId="20577"/>
          <ac:spMkLst>
            <pc:docMk/>
            <pc:sldMk cId="204224422" sldId="300"/>
            <ac:spMk id="3" creationId="{D2B84C5A-89BB-43F9-B738-C2DFDB628A5A}"/>
          </ac:spMkLst>
        </pc:spChg>
        <pc:spChg chg="add mod">
          <ac:chgData name="" userId="" providerId="" clId="Web-{E6107B50-E101-48C7-B59C-00D7A135E9D8}" dt="2020-06-06T11:27:36.104" v="337"/>
          <ac:spMkLst>
            <pc:docMk/>
            <pc:sldMk cId="204224422" sldId="300"/>
            <ac:spMk id="5" creationId="{74667653-9CB1-4680-BC24-27E3CBA93389}"/>
          </ac:spMkLst>
        </pc:spChg>
      </pc:sldChg>
      <pc:sldChg chg="addSp delSp modSp new">
        <pc:chgData name="" userId="" providerId="" clId="Web-{E6107B50-E101-48C7-B59C-00D7A135E9D8}" dt="2020-06-06T11:32:37" v="531" actId="20577"/>
        <pc:sldMkLst>
          <pc:docMk/>
          <pc:sldMk cId="1868846490" sldId="301"/>
        </pc:sldMkLst>
        <pc:spChg chg="del">
          <ac:chgData name="" userId="" providerId="" clId="Web-{E6107B50-E101-48C7-B59C-00D7A135E9D8}" dt="2020-06-06T11:31:51.809" v="482"/>
          <ac:spMkLst>
            <pc:docMk/>
            <pc:sldMk cId="1868846490" sldId="301"/>
            <ac:spMk id="2" creationId="{B679D697-AA1F-43A0-9223-EBCB4396A9CC}"/>
          </ac:spMkLst>
        </pc:spChg>
        <pc:spChg chg="mod">
          <ac:chgData name="" userId="" providerId="" clId="Web-{E6107B50-E101-48C7-B59C-00D7A135E9D8}" dt="2020-06-06T11:32:37" v="531" actId="20577"/>
          <ac:spMkLst>
            <pc:docMk/>
            <pc:sldMk cId="1868846490" sldId="301"/>
            <ac:spMk id="3" creationId="{0E996B12-8565-47BC-9202-AF18101685FD}"/>
          </ac:spMkLst>
        </pc:spChg>
        <pc:spChg chg="add mod">
          <ac:chgData name="" userId="" providerId="" clId="Web-{E6107B50-E101-48C7-B59C-00D7A135E9D8}" dt="2020-06-06T11:32:06.357" v="496" actId="20577"/>
          <ac:spMkLst>
            <pc:docMk/>
            <pc:sldMk cId="1868846490" sldId="301"/>
            <ac:spMk id="5" creationId="{7D5EF107-BA77-4D3B-B473-56024E6739E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E22CA5CE-4C9A-4BBF-A569-DFC81BBC5346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C94CA98E-2F55-42C2-B7FE-B95225BA66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5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CA98E-2F55-42C2-B7FE-B95225BA66C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38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7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87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086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55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8613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94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5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2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40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9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9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1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25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0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E8AC5A79-32BA-4516-9EF1-33623E31684F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latin typeface="Times New Roman" panose="02020603050405020304" pitchFamily="18" charset="0"/>
              </a:defRPr>
            </a:lvl1pPr>
          </a:lstStyle>
          <a:p>
            <a:fld id="{8348A90B-FFAE-4036-B662-E9B5A9302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9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שפות תכנות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תרגול 11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0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 solution – Environment 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93967" y="1357224"/>
            <a:ext cx="7658147" cy="522645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cs typeface="Times New Roman"/>
              </a:rPr>
              <a:t>AST9= (Id ‘x)</a:t>
            </a:r>
          </a:p>
          <a:p>
            <a:pPr>
              <a:buNone/>
            </a:pPr>
            <a:r>
              <a:rPr lang="en-US" dirty="0">
                <a:cs typeface="Times New Roman"/>
              </a:rPr>
              <a:t>ENV9= (Extend ‘x (</a:t>
            </a:r>
            <a:r>
              <a:rPr lang="en-US" dirty="0" err="1">
                <a:cs typeface="Times New Roman"/>
              </a:rPr>
              <a:t>NumV</a:t>
            </a:r>
            <a:r>
              <a:rPr lang="en-US" dirty="0">
                <a:cs typeface="Times New Roman"/>
              </a:rPr>
              <a:t> 4) (Extend ‘y (</a:t>
            </a:r>
            <a:r>
              <a:rPr lang="en-US" dirty="0" err="1">
                <a:cs typeface="Times New Roman"/>
              </a:rPr>
              <a:t>NumV</a:t>
            </a:r>
            <a:r>
              <a:rPr lang="en-US" dirty="0">
                <a:cs typeface="Times New Roman"/>
              </a:rPr>
              <a:t> 8) (</a:t>
            </a:r>
            <a:r>
              <a:rPr lang="en-US" dirty="0" err="1">
                <a:cs typeface="Times New Roman"/>
              </a:rPr>
              <a:t>EmptyEnv</a:t>
            </a:r>
            <a:r>
              <a:rPr lang="en-US" dirty="0">
                <a:cs typeface="Times New Roman"/>
              </a:rPr>
              <a:t>)) )</a:t>
            </a: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RES9= (</a:t>
            </a:r>
            <a:r>
              <a:rPr lang="en-US" dirty="0" err="1">
                <a:latin typeface="Times New Roman"/>
                <a:cs typeface="Times New Roman"/>
              </a:rPr>
              <a:t>NumV</a:t>
            </a:r>
            <a:r>
              <a:rPr lang="en-US" dirty="0">
                <a:latin typeface="Times New Roman"/>
                <a:cs typeface="Times New Roman"/>
              </a:rPr>
              <a:t> 4)</a:t>
            </a:r>
          </a:p>
          <a:p>
            <a:pPr>
              <a:buNone/>
            </a:pPr>
            <a:endParaRPr lang="en-US" dirty="0">
              <a:cs typeface="Times New Roman"/>
            </a:endParaRPr>
          </a:p>
          <a:p>
            <a:pPr>
              <a:buNone/>
            </a:pPr>
            <a:r>
              <a:rPr lang="en-US" dirty="0">
                <a:cs typeface="Times New Roman"/>
              </a:rPr>
              <a:t>AST10= (Id ‘y)</a:t>
            </a: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ENV10= (Extend ‘x (</a:t>
            </a:r>
            <a:r>
              <a:rPr lang="en-US" dirty="0" err="1">
                <a:latin typeface="Times New Roman"/>
                <a:cs typeface="Times New Roman"/>
              </a:rPr>
              <a:t>NumV</a:t>
            </a:r>
            <a:r>
              <a:rPr lang="en-US" dirty="0">
                <a:latin typeface="Times New Roman"/>
                <a:cs typeface="Times New Roman"/>
              </a:rPr>
              <a:t> 4) (Extend ‘y (</a:t>
            </a:r>
            <a:r>
              <a:rPr lang="en-US" dirty="0" err="1">
                <a:latin typeface="Times New Roman"/>
                <a:cs typeface="Times New Roman"/>
              </a:rPr>
              <a:t>NumV</a:t>
            </a:r>
            <a:r>
              <a:rPr lang="en-US" dirty="0">
                <a:latin typeface="Times New Roman"/>
                <a:cs typeface="Times New Roman"/>
              </a:rPr>
              <a:t> 8) (</a:t>
            </a:r>
            <a:r>
              <a:rPr lang="en-US" dirty="0" err="1">
                <a:latin typeface="Times New Roman"/>
                <a:cs typeface="Times New Roman"/>
              </a:rPr>
              <a:t>EmptyEnv</a:t>
            </a:r>
            <a:r>
              <a:rPr lang="en-US" dirty="0">
                <a:latin typeface="Times New Roman"/>
                <a:cs typeface="Times New Roman"/>
              </a:rPr>
              <a:t>)) )</a:t>
            </a: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RES10= (</a:t>
            </a:r>
            <a:r>
              <a:rPr lang="en-US" dirty="0" err="1">
                <a:latin typeface="Times New Roman"/>
                <a:cs typeface="Times New Roman"/>
              </a:rPr>
              <a:t>NumV</a:t>
            </a:r>
            <a:r>
              <a:rPr lang="en-US" dirty="0">
                <a:latin typeface="Times New Roman"/>
                <a:cs typeface="Times New Roman"/>
              </a:rPr>
              <a:t> 8)</a:t>
            </a:r>
          </a:p>
          <a:p>
            <a:pPr>
              <a:buNone/>
            </a:pPr>
            <a:endParaRPr lang="en-US" dirty="0">
              <a:cs typeface="Times New Roman"/>
            </a:endParaRP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RES8 =  (</a:t>
            </a:r>
            <a:r>
              <a:rPr lang="en-US" dirty="0" err="1">
                <a:latin typeface="Times New Roman"/>
                <a:cs typeface="Times New Roman"/>
              </a:rPr>
              <a:t>NumV</a:t>
            </a:r>
            <a:r>
              <a:rPr lang="en-US" dirty="0">
                <a:latin typeface="Times New Roman"/>
                <a:cs typeface="Times New Roman"/>
              </a:rPr>
              <a:t> 12)</a:t>
            </a: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RES5 =  (</a:t>
            </a:r>
            <a:r>
              <a:rPr lang="en-US" dirty="0" err="1">
                <a:latin typeface="Times New Roman"/>
                <a:cs typeface="Times New Roman"/>
              </a:rPr>
              <a:t>NumV</a:t>
            </a:r>
            <a:r>
              <a:rPr lang="en-US" dirty="0">
                <a:latin typeface="Times New Roman"/>
                <a:cs typeface="Times New Roman"/>
              </a:rPr>
              <a:t> 12)</a:t>
            </a: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RES1 =  (</a:t>
            </a:r>
            <a:r>
              <a:rPr lang="en-US" dirty="0" err="1">
                <a:latin typeface="Times New Roman"/>
                <a:cs typeface="Times New Roman"/>
              </a:rPr>
              <a:t>NumV</a:t>
            </a:r>
            <a:r>
              <a:rPr lang="en-US" dirty="0">
                <a:latin typeface="Times New Roman"/>
                <a:cs typeface="Times New Roman"/>
              </a:rPr>
              <a:t> 12)</a:t>
            </a:r>
          </a:p>
          <a:p>
            <a:pPr>
              <a:buNone/>
            </a:pPr>
            <a:endParaRPr lang="en-US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Final result: (</a:t>
            </a:r>
            <a:r>
              <a:rPr lang="en-US" dirty="0" err="1">
                <a:latin typeface="Times New Roman"/>
                <a:cs typeface="Times New Roman"/>
              </a:rPr>
              <a:t>NumV</a:t>
            </a:r>
            <a:r>
              <a:rPr lang="en-US" dirty="0">
                <a:latin typeface="Times New Roman"/>
                <a:cs typeface="Times New Roman"/>
              </a:rPr>
              <a:t> 12)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AB542-59F1-44FB-99E9-C7B8DC54F9E2}"/>
              </a:ext>
            </a:extLst>
          </p:cNvPr>
          <p:cNvSpPr txBox="1"/>
          <p:nvPr/>
        </p:nvSpPr>
        <p:spPr>
          <a:xfrm>
            <a:off x="7432644" y="1251912"/>
            <a:ext cx="43328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dirty="0">
                <a:cs typeface="Times New Roman"/>
              </a:rPr>
              <a:t>הערכת צד שמאל של </a:t>
            </a:r>
            <a:r>
              <a:rPr lang="en-US" dirty="0">
                <a:cs typeface="Times New Roman"/>
              </a:rPr>
              <a:t>ADD</a:t>
            </a:r>
            <a:endParaRPr lang="he-IL" dirty="0"/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EB85FA95-6E7E-43A3-B256-563626DAFDD0}"/>
              </a:ext>
            </a:extLst>
          </p:cNvPr>
          <p:cNvCxnSpPr>
            <a:cxnSpLocks/>
          </p:cNvCxnSpPr>
          <p:nvPr/>
        </p:nvCxnSpPr>
        <p:spPr>
          <a:xfrm>
            <a:off x="5207725" y="1487852"/>
            <a:ext cx="3544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705029-63A9-4322-B4B4-702DBEA945BE}"/>
              </a:ext>
            </a:extLst>
          </p:cNvPr>
          <p:cNvSpPr txBox="1"/>
          <p:nvPr/>
        </p:nvSpPr>
        <p:spPr>
          <a:xfrm>
            <a:off x="9026434" y="2988675"/>
            <a:ext cx="27853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>
                <a:cs typeface="Times New Roman"/>
              </a:rPr>
              <a:t>הערכת צד ימין של </a:t>
            </a:r>
            <a:r>
              <a:rPr lang="en-US" dirty="0">
                <a:cs typeface="Times New Roman"/>
              </a:rPr>
              <a:t>ADD</a:t>
            </a:r>
            <a:endParaRPr lang="he-IL" dirty="0"/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81455232-C29A-4A48-8126-37D08A81E1B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878286" y="3173341"/>
            <a:ext cx="3148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554F8E1-63C5-454B-A98C-316A0D621383}"/>
              </a:ext>
            </a:extLst>
          </p:cNvPr>
          <p:cNvSpPr txBox="1"/>
          <p:nvPr/>
        </p:nvSpPr>
        <p:spPr>
          <a:xfrm>
            <a:off x="5880858" y="6147474"/>
            <a:ext cx="47186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>
                <a:cs typeface="Times New Roman"/>
              </a:rPr>
              <a:t>תשובה סופית!!</a:t>
            </a:r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E57658A7-1570-4D69-8ACA-ACA83EF8F99F}"/>
              </a:ext>
            </a:extLst>
          </p:cNvPr>
          <p:cNvCxnSpPr>
            <a:cxnSpLocks/>
          </p:cNvCxnSpPr>
          <p:nvPr/>
        </p:nvCxnSpPr>
        <p:spPr>
          <a:xfrm>
            <a:off x="3649979" y="6373809"/>
            <a:ext cx="4697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06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 solution – </a:t>
            </a:r>
            <a:r>
              <a:rPr lang="he-IL" dirty="0" err="1">
                <a:latin typeface="Times New Roman"/>
                <a:cs typeface="Gisha"/>
              </a:rPr>
              <a:t>substitution-cache</a:t>
            </a:r>
            <a:r>
              <a:rPr lang="en-US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11286" y="1322587"/>
            <a:ext cx="9849895" cy="527870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 sz="1500" dirty="0">
                <a:latin typeface="Times New Roman"/>
                <a:cs typeface="Times New Roman"/>
              </a:rPr>
              <a:t>eval(1) = (With ‘foo (With ‘y (Num 8) (Fun ‘x (Add (Id ‘x) (Id ‘y)))) (Call (Id ‘foo) (Num 4)))</a:t>
            </a:r>
          </a:p>
          <a:p>
            <a:pPr>
              <a:buNone/>
            </a:pPr>
            <a:r>
              <a:rPr lang="en-US" sz="1500" dirty="0">
                <a:latin typeface="Times New Roman"/>
                <a:cs typeface="Times New Roman"/>
              </a:rPr>
              <a:t>   </a:t>
            </a:r>
            <a:r>
              <a:rPr lang="en-US" sz="1500" dirty="0" err="1">
                <a:latin typeface="Times New Roman"/>
                <a:cs typeface="Times New Roman"/>
              </a:rPr>
              <a:t>SubstCache</a:t>
            </a:r>
            <a:r>
              <a:rPr lang="en-US" sz="1500" dirty="0">
                <a:latin typeface="Times New Roman"/>
                <a:cs typeface="Times New Roman"/>
              </a:rPr>
              <a:t>(1) = ()</a:t>
            </a:r>
          </a:p>
          <a:p>
            <a:pPr>
              <a:buNone/>
            </a:pPr>
            <a:r>
              <a:rPr lang="en-US" sz="1500" dirty="0">
                <a:latin typeface="Times New Roman"/>
                <a:cs typeface="Times New Roman"/>
              </a:rPr>
              <a:t>Res(1) = ___</a:t>
            </a:r>
            <a:endParaRPr lang="en-US" sz="1500" dirty="0">
              <a:cs typeface="Times New Roman"/>
            </a:endParaRPr>
          </a:p>
          <a:p>
            <a:pPr>
              <a:buNone/>
            </a:pPr>
            <a:endParaRPr lang="en-US" sz="1500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500" dirty="0">
                <a:latin typeface="Times New Roman"/>
                <a:cs typeface="Times New Roman"/>
              </a:rPr>
              <a:t>eval(2) = (With ‘y (Num 8) (Fun ‘x (Add (Id ‘x) (Id ‘y))))</a:t>
            </a:r>
          </a:p>
          <a:p>
            <a:pPr>
              <a:buNone/>
            </a:pPr>
            <a:r>
              <a:rPr lang="en-US" sz="1500" dirty="0">
                <a:latin typeface="Times New Roman"/>
                <a:cs typeface="Times New Roman"/>
              </a:rPr>
              <a:t>   </a:t>
            </a:r>
            <a:r>
              <a:rPr lang="en-US" sz="1500" dirty="0" err="1">
                <a:latin typeface="Times New Roman"/>
                <a:cs typeface="Times New Roman"/>
              </a:rPr>
              <a:t>SubstCache</a:t>
            </a:r>
            <a:r>
              <a:rPr lang="en-US" sz="1500" dirty="0">
                <a:latin typeface="Times New Roman"/>
                <a:cs typeface="Times New Roman"/>
              </a:rPr>
              <a:t>(2) = ()</a:t>
            </a:r>
          </a:p>
          <a:p>
            <a:pPr>
              <a:buNone/>
            </a:pPr>
            <a:r>
              <a:rPr lang="en-US" sz="1500" dirty="0">
                <a:latin typeface="Times New Roman"/>
                <a:cs typeface="Times New Roman"/>
              </a:rPr>
              <a:t>Res(2) = ___ </a:t>
            </a:r>
            <a:endParaRPr lang="en-US" sz="1500" dirty="0">
              <a:cs typeface="Times New Roman"/>
            </a:endParaRPr>
          </a:p>
          <a:p>
            <a:pPr>
              <a:buNone/>
            </a:pPr>
            <a:endParaRPr lang="en-US" sz="1500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500" dirty="0">
                <a:latin typeface="Times New Roman"/>
                <a:cs typeface="Times New Roman"/>
              </a:rPr>
              <a:t>eval(3) = (Num 8)</a:t>
            </a:r>
            <a:endParaRPr lang="en-US" sz="1500" dirty="0">
              <a:cs typeface="Times New Roman"/>
            </a:endParaRPr>
          </a:p>
          <a:p>
            <a:pPr>
              <a:buNone/>
            </a:pPr>
            <a:r>
              <a:rPr lang="en-US" sz="1500" dirty="0">
                <a:latin typeface="Times New Roman"/>
                <a:cs typeface="Times New Roman"/>
              </a:rPr>
              <a:t>   </a:t>
            </a:r>
            <a:r>
              <a:rPr lang="en-US" sz="1500" dirty="0" err="1">
                <a:latin typeface="Times New Roman"/>
                <a:cs typeface="Times New Roman"/>
              </a:rPr>
              <a:t>SubstCache</a:t>
            </a:r>
            <a:r>
              <a:rPr lang="en-US" sz="1500" dirty="0">
                <a:latin typeface="Times New Roman"/>
                <a:cs typeface="Times New Roman"/>
              </a:rPr>
              <a:t>(3) = ()</a:t>
            </a:r>
          </a:p>
          <a:p>
            <a:pPr>
              <a:buNone/>
            </a:pPr>
            <a:r>
              <a:rPr lang="en-US" sz="1500" dirty="0">
                <a:latin typeface="Times New Roman"/>
                <a:cs typeface="Times New Roman"/>
              </a:rPr>
              <a:t>Res(3) = (Num 8)</a:t>
            </a:r>
            <a:endParaRPr lang="en-US" sz="1500" dirty="0">
              <a:cs typeface="Times New Roman"/>
            </a:endParaRPr>
          </a:p>
          <a:p>
            <a:pPr>
              <a:buNone/>
            </a:pPr>
            <a:endParaRPr lang="en-US" sz="1500" dirty="0">
              <a:cs typeface="Times New Roman"/>
            </a:endParaRPr>
          </a:p>
          <a:p>
            <a:pPr>
              <a:buNone/>
            </a:pPr>
            <a:r>
              <a:rPr lang="en-US" sz="1500" dirty="0">
                <a:latin typeface="Times New Roman"/>
                <a:cs typeface="Times New Roman"/>
              </a:rPr>
              <a:t>eval(4) = (Fun ‘x (Add (Id ‘x) (Id ‘y)))</a:t>
            </a:r>
          </a:p>
          <a:p>
            <a:pPr>
              <a:buNone/>
            </a:pPr>
            <a:r>
              <a:rPr lang="en-US" sz="1500" dirty="0">
                <a:latin typeface="Times New Roman"/>
                <a:cs typeface="Times New Roman"/>
              </a:rPr>
              <a:t>   </a:t>
            </a:r>
            <a:r>
              <a:rPr lang="en-US" sz="1500" dirty="0" err="1">
                <a:latin typeface="Times New Roman"/>
                <a:cs typeface="Times New Roman"/>
              </a:rPr>
              <a:t>SubstCache</a:t>
            </a:r>
            <a:r>
              <a:rPr lang="en-US" sz="1500" dirty="0">
                <a:latin typeface="Times New Roman"/>
                <a:cs typeface="Times New Roman"/>
              </a:rPr>
              <a:t>(4) = ((‘y (Num 8)))</a:t>
            </a:r>
          </a:p>
          <a:p>
            <a:pPr>
              <a:buNone/>
            </a:pPr>
            <a:r>
              <a:rPr lang="en-US" sz="1500" dirty="0">
                <a:latin typeface="Times New Roman"/>
                <a:cs typeface="Times New Roman"/>
              </a:rPr>
              <a:t>Res(4) = (Fun ‘x (Add (Id ‘x) (Id ‘y)))</a:t>
            </a:r>
            <a:endParaRPr lang="en-US" dirty="0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6CEB5-39B6-425F-A8BA-F747E0118B0A}"/>
              </a:ext>
            </a:extLst>
          </p:cNvPr>
          <p:cNvSpPr txBox="1"/>
          <p:nvPr/>
        </p:nvSpPr>
        <p:spPr>
          <a:xfrm>
            <a:off x="2143991" y="3312967"/>
            <a:ext cx="3046268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dirty="0">
                <a:latin typeface="Times New Roman"/>
                <a:cs typeface="Times New Roman"/>
              </a:rPr>
              <a:t>(Fun ‘x (Add (Id ‘x) (Id ‘y)))</a:t>
            </a:r>
            <a:endParaRPr lang="en-US" sz="1500" dirty="0">
              <a:ea typeface="+mn-lt"/>
              <a:cs typeface="+mn-lt"/>
            </a:endParaRPr>
          </a:p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CD80D-3E99-45E5-93A5-939C11C1F7EA}"/>
              </a:ext>
            </a:extLst>
          </p:cNvPr>
          <p:cNvSpPr txBox="1"/>
          <p:nvPr/>
        </p:nvSpPr>
        <p:spPr>
          <a:xfrm>
            <a:off x="7685808" y="2048741"/>
            <a:ext cx="4180610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/>
                <a:cs typeface="Times New Roman"/>
              </a:rPr>
              <a:t> </a:t>
            </a:r>
            <a:r>
              <a:rPr lang="en-US" sz="1200" dirty="0">
                <a:solidFill>
                  <a:srgbClr val="0070C0"/>
                </a:solidFill>
                <a:latin typeface="Times New Roman"/>
                <a:cs typeface="Times New Roman"/>
              </a:rPr>
              <a:t>[(With bound-id named-expr bound-body)</a:t>
            </a:r>
            <a:br>
              <a:rPr lang="en-US" sz="1200" dirty="0">
                <a:latin typeface="Times New Roman"/>
                <a:cs typeface="Times New Roman"/>
              </a:rPr>
            </a:br>
            <a:r>
              <a:rPr lang="en-US" sz="1200" dirty="0">
                <a:solidFill>
                  <a:srgbClr val="0070C0"/>
                </a:solidFill>
                <a:latin typeface="Times New Roman"/>
                <a:cs typeface="Times New Roman"/>
              </a:rPr>
              <a:t>          (eval bound-body</a:t>
            </a:r>
            <a:br>
              <a:rPr lang="en-US" sz="1200" dirty="0">
                <a:latin typeface="Times New Roman"/>
                <a:cs typeface="Times New Roman"/>
              </a:rPr>
            </a:br>
            <a:r>
              <a:rPr lang="en-US" sz="1200" dirty="0">
                <a:solidFill>
                  <a:srgbClr val="0070C0"/>
                </a:solidFill>
                <a:latin typeface="Times New Roman"/>
                <a:cs typeface="Times New Roman"/>
              </a:rPr>
              <a:t>                   (extend bound-id (eval named-expr </a:t>
            </a:r>
            <a:r>
              <a:rPr lang="en-US" sz="1200" dirty="0" err="1">
                <a:solidFill>
                  <a:srgbClr val="0070C0"/>
                </a:solidFill>
                <a:latin typeface="Times New Roman"/>
                <a:cs typeface="Times New Roman"/>
              </a:rPr>
              <a:t>sc</a:t>
            </a:r>
            <a:r>
              <a:rPr lang="en-US" sz="1200" dirty="0">
                <a:solidFill>
                  <a:srgbClr val="0070C0"/>
                </a:solidFill>
                <a:latin typeface="Times New Roman"/>
                <a:cs typeface="Times New Roman"/>
              </a:rPr>
              <a:t>) </a:t>
            </a:r>
            <a:r>
              <a:rPr lang="en-US" sz="1200" dirty="0" err="1">
                <a:solidFill>
                  <a:srgbClr val="0070C0"/>
                </a:solidFill>
                <a:latin typeface="Times New Roman"/>
                <a:cs typeface="Times New Roman"/>
              </a:rPr>
              <a:t>sc</a:t>
            </a:r>
            <a:r>
              <a:rPr lang="en-US" sz="1200" dirty="0">
                <a:solidFill>
                  <a:srgbClr val="0070C0"/>
                </a:solidFill>
                <a:latin typeface="Times New Roman"/>
                <a:cs typeface="Times New Roman"/>
              </a:rPr>
              <a:t>))]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7E622-4C5E-47B3-BA28-BF80EFEAAF08}"/>
              </a:ext>
            </a:extLst>
          </p:cNvPr>
          <p:cNvSpPr txBox="1"/>
          <p:nvPr/>
        </p:nvSpPr>
        <p:spPr>
          <a:xfrm>
            <a:off x="9413299" y="1178502"/>
            <a:ext cx="25440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: eval-</a:t>
            </a:r>
            <a:r>
              <a:rPr lang="en-US" sz="1400" dirty="0" err="1">
                <a:solidFill>
                  <a:srgbClr val="0070C0"/>
                </a:solidFill>
              </a:rPr>
              <a:t>החלקים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err="1">
                <a:solidFill>
                  <a:srgbClr val="0070C0"/>
                </a:solidFill>
              </a:rPr>
              <a:t>המתאימים</a:t>
            </a:r>
            <a:r>
              <a:rPr lang="en-US" sz="1400" dirty="0">
                <a:solidFill>
                  <a:srgbClr val="0070C0"/>
                </a:solidFill>
              </a:rPr>
              <a:t> 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F4C2C4-6DF2-4338-BFF6-579169CB3172}"/>
              </a:ext>
            </a:extLst>
          </p:cNvPr>
          <p:cNvSpPr txBox="1"/>
          <p:nvPr/>
        </p:nvSpPr>
        <p:spPr>
          <a:xfrm>
            <a:off x="7685808" y="5754832"/>
            <a:ext cx="2379520" cy="2769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Times New Roman"/>
                <a:cs typeface="Times New Roman"/>
              </a:rPr>
              <a:t>[(Fun bound-id bound-body) expr]</a:t>
            </a:r>
            <a:endParaRPr lang="en-US"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841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 solution – </a:t>
            </a:r>
            <a:r>
              <a:rPr lang="he-IL" dirty="0" err="1">
                <a:latin typeface="Times New Roman"/>
                <a:cs typeface="Gisha"/>
              </a:rPr>
              <a:t>substitution-cache</a:t>
            </a:r>
            <a:r>
              <a:rPr lang="en-US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98393" y="1357224"/>
            <a:ext cx="7658147" cy="522645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 sz="1500" dirty="0">
                <a:latin typeface="Times New Roman"/>
                <a:cs typeface="Times New Roman"/>
              </a:rPr>
              <a:t>eval(5) = (Call (Id ‘foo) (Num 4))</a:t>
            </a:r>
            <a:endParaRPr lang="en-US" sz="1500" dirty="0">
              <a:cs typeface="Times New Roman"/>
            </a:endParaRPr>
          </a:p>
          <a:p>
            <a:pPr>
              <a:buNone/>
            </a:pPr>
            <a:r>
              <a:rPr lang="en-US" sz="1500" dirty="0">
                <a:latin typeface="Times New Roman"/>
                <a:cs typeface="Times New Roman"/>
              </a:rPr>
              <a:t>   </a:t>
            </a:r>
            <a:r>
              <a:rPr lang="en-US" sz="1500" dirty="0" err="1">
                <a:latin typeface="Times New Roman"/>
                <a:cs typeface="Times New Roman"/>
              </a:rPr>
              <a:t>SubstCache</a:t>
            </a:r>
            <a:r>
              <a:rPr lang="en-US" sz="1500" dirty="0">
                <a:latin typeface="Times New Roman"/>
                <a:cs typeface="Times New Roman"/>
              </a:rPr>
              <a:t>(5) = ((‘foo (Fun ‘x (Add (Id ‘x) (Id ‘y)))))</a:t>
            </a:r>
          </a:p>
          <a:p>
            <a:pPr>
              <a:buNone/>
            </a:pPr>
            <a:r>
              <a:rPr lang="en-US" sz="1500" dirty="0">
                <a:latin typeface="Times New Roman"/>
                <a:cs typeface="Times New Roman"/>
              </a:rPr>
              <a:t> Res(5) = ___</a:t>
            </a:r>
            <a:endParaRPr lang="en-US" sz="1500" dirty="0">
              <a:cs typeface="Times New Roman"/>
            </a:endParaRPr>
          </a:p>
          <a:p>
            <a:pPr>
              <a:buNone/>
            </a:pPr>
            <a:endParaRPr lang="en-US" sz="1500" dirty="0">
              <a:cs typeface="Times New Roman"/>
            </a:endParaRPr>
          </a:p>
          <a:p>
            <a:pPr>
              <a:buNone/>
            </a:pPr>
            <a:r>
              <a:rPr lang="en-US" sz="1500" dirty="0">
                <a:latin typeface="Times New Roman"/>
                <a:cs typeface="Times New Roman"/>
              </a:rPr>
              <a:t>eval(6) = (Id ‘foo)</a:t>
            </a:r>
          </a:p>
          <a:p>
            <a:pPr>
              <a:buNone/>
            </a:pPr>
            <a:r>
              <a:rPr lang="en-US" sz="1500" dirty="0">
                <a:latin typeface="Times New Roman"/>
                <a:cs typeface="Times New Roman"/>
              </a:rPr>
              <a:t>   </a:t>
            </a:r>
            <a:r>
              <a:rPr lang="en-US" sz="1500" dirty="0" err="1">
                <a:latin typeface="Times New Roman"/>
                <a:cs typeface="Times New Roman"/>
              </a:rPr>
              <a:t>SubstCache</a:t>
            </a:r>
            <a:r>
              <a:rPr lang="en-US" sz="1500" dirty="0">
                <a:latin typeface="Times New Roman"/>
                <a:cs typeface="Times New Roman"/>
              </a:rPr>
              <a:t>(6) = ((‘foo (Fun ‘x (Add (Id ‘x) (Id ‘y)))))</a:t>
            </a:r>
          </a:p>
          <a:p>
            <a:pPr>
              <a:buNone/>
            </a:pPr>
            <a:r>
              <a:rPr lang="en-US" sz="1500" dirty="0">
                <a:latin typeface="Times New Roman"/>
                <a:cs typeface="Times New Roman"/>
              </a:rPr>
              <a:t>Res(6) = (Fun ‘x (Add (Id ‘x) (Id ‘y)))</a:t>
            </a:r>
          </a:p>
          <a:p>
            <a:pPr>
              <a:buNone/>
            </a:pPr>
            <a:endParaRPr lang="en-US" sz="1500" dirty="0">
              <a:cs typeface="Times New Roman"/>
            </a:endParaRPr>
          </a:p>
          <a:p>
            <a:pPr>
              <a:buNone/>
            </a:pPr>
            <a:r>
              <a:rPr lang="en-US" sz="1500" dirty="0">
                <a:latin typeface="Times New Roman"/>
                <a:cs typeface="Times New Roman"/>
              </a:rPr>
              <a:t> eval(7) = (Num 4)</a:t>
            </a:r>
          </a:p>
          <a:p>
            <a:pPr>
              <a:buNone/>
            </a:pPr>
            <a:r>
              <a:rPr lang="en-US" sz="1500" dirty="0">
                <a:latin typeface="Times New Roman"/>
                <a:cs typeface="Times New Roman"/>
              </a:rPr>
              <a:t> </a:t>
            </a:r>
            <a:r>
              <a:rPr lang="en-US" sz="1500" dirty="0" err="1">
                <a:latin typeface="Times New Roman"/>
                <a:cs typeface="Times New Roman"/>
              </a:rPr>
              <a:t>SubstCache</a:t>
            </a:r>
            <a:r>
              <a:rPr lang="en-US" sz="1500" dirty="0">
                <a:latin typeface="Times New Roman"/>
                <a:cs typeface="Times New Roman"/>
              </a:rPr>
              <a:t>(7) = ((‘foo (Fun ‘x (Add (Id ‘x) (Id ‘y)))))</a:t>
            </a:r>
          </a:p>
          <a:p>
            <a:pPr>
              <a:buNone/>
            </a:pPr>
            <a:r>
              <a:rPr lang="en-US" sz="1500" dirty="0">
                <a:latin typeface="Times New Roman"/>
                <a:cs typeface="Times New Roman"/>
              </a:rPr>
              <a:t>Res(7) = (Num 4)</a:t>
            </a:r>
          </a:p>
          <a:p>
            <a:pPr>
              <a:buNone/>
            </a:pPr>
            <a:endParaRPr lang="en-US" sz="1500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500" dirty="0">
                <a:latin typeface="Times New Roman"/>
                <a:cs typeface="Times New Roman"/>
              </a:rPr>
              <a:t>eval(8) = (Add (Id ‘x) (Id ‘y))</a:t>
            </a:r>
          </a:p>
          <a:p>
            <a:pPr>
              <a:buNone/>
            </a:pPr>
            <a:r>
              <a:rPr lang="en-US" sz="1500" dirty="0">
                <a:latin typeface="Times New Roman"/>
                <a:cs typeface="Times New Roman"/>
              </a:rPr>
              <a:t>   </a:t>
            </a:r>
            <a:r>
              <a:rPr lang="en-US" sz="1500" dirty="0" err="1">
                <a:latin typeface="Times New Roman"/>
                <a:cs typeface="Times New Roman"/>
              </a:rPr>
              <a:t>SubstCache</a:t>
            </a:r>
            <a:r>
              <a:rPr lang="en-US" sz="1500" dirty="0">
                <a:latin typeface="Times New Roman"/>
                <a:cs typeface="Times New Roman"/>
              </a:rPr>
              <a:t>(8) = ((‘x (Num 4)) (‘foo (Fun ‘x (Add (Id ‘x) (Id ‘y)))))</a:t>
            </a:r>
          </a:p>
          <a:p>
            <a:pPr>
              <a:buNone/>
            </a:pPr>
            <a:r>
              <a:rPr lang="en-US" sz="1500" dirty="0">
                <a:latin typeface="Times New Roman"/>
                <a:cs typeface="Times New Roman"/>
              </a:rPr>
              <a:t> Res(8) =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1E4BB2-60AB-4CC8-9346-FF4EB8A32919}"/>
              </a:ext>
            </a:extLst>
          </p:cNvPr>
          <p:cNvSpPr txBox="1"/>
          <p:nvPr/>
        </p:nvSpPr>
        <p:spPr>
          <a:xfrm>
            <a:off x="7140285" y="1693717"/>
            <a:ext cx="4604905" cy="138499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Times New Roman"/>
                <a:cs typeface="Times New Roman"/>
              </a:rPr>
              <a:t> [(Call fun-expr </a:t>
            </a:r>
            <a:r>
              <a:rPr lang="en-US" sz="1200" dirty="0" err="1">
                <a:solidFill>
                  <a:srgbClr val="0070C0"/>
                </a:solidFill>
                <a:latin typeface="Times New Roman"/>
                <a:cs typeface="Times New Roman"/>
              </a:rPr>
              <a:t>arg</a:t>
            </a:r>
            <a:r>
              <a:rPr lang="en-US" sz="1200" dirty="0">
                <a:solidFill>
                  <a:srgbClr val="0070C0"/>
                </a:solidFill>
                <a:latin typeface="Times New Roman"/>
                <a:cs typeface="Times New Roman"/>
              </a:rPr>
              <a:t>-expr)</a:t>
            </a:r>
            <a:br>
              <a:rPr lang="en-US" sz="1200" dirty="0">
                <a:latin typeface="Times New Roman"/>
                <a:cs typeface="Times New Roman"/>
              </a:rPr>
            </a:br>
            <a:r>
              <a:rPr lang="en-US" sz="1200" dirty="0">
                <a:solidFill>
                  <a:srgbClr val="0070C0"/>
                </a:solidFill>
                <a:latin typeface="Times New Roman"/>
                <a:cs typeface="Times New Roman"/>
              </a:rPr>
              <a:t>          (let ([</a:t>
            </a:r>
            <a:r>
              <a:rPr lang="en-US" sz="1200" dirty="0" err="1">
                <a:solidFill>
                  <a:srgbClr val="0070C0"/>
                </a:solidFill>
                <a:latin typeface="Times New Roman"/>
                <a:cs typeface="Times New Roman"/>
              </a:rPr>
              <a:t>fval</a:t>
            </a:r>
            <a:r>
              <a:rPr lang="en-US" sz="1200" dirty="0">
                <a:solidFill>
                  <a:srgbClr val="0070C0"/>
                </a:solidFill>
                <a:latin typeface="Times New Roman"/>
                <a:cs typeface="Times New Roman"/>
              </a:rPr>
              <a:t> (eval fun-expr </a:t>
            </a:r>
            <a:r>
              <a:rPr lang="en-US" sz="1200" dirty="0" err="1">
                <a:solidFill>
                  <a:srgbClr val="0070C0"/>
                </a:solidFill>
                <a:latin typeface="Times New Roman"/>
                <a:cs typeface="Times New Roman"/>
              </a:rPr>
              <a:t>sc</a:t>
            </a:r>
            <a:r>
              <a:rPr lang="en-US" sz="1200" dirty="0">
                <a:solidFill>
                  <a:srgbClr val="0070C0"/>
                </a:solidFill>
                <a:latin typeface="Times New Roman"/>
                <a:cs typeface="Times New Roman"/>
              </a:rPr>
              <a:t>)])</a:t>
            </a:r>
            <a:br>
              <a:rPr lang="en-US" sz="1200" dirty="0">
                <a:latin typeface="Times New Roman"/>
                <a:cs typeface="Times New Roman"/>
              </a:rPr>
            </a:br>
            <a:r>
              <a:rPr lang="en-US" sz="1200" dirty="0">
                <a:solidFill>
                  <a:srgbClr val="0070C0"/>
                </a:solidFill>
                <a:latin typeface="Times New Roman"/>
                <a:cs typeface="Times New Roman"/>
              </a:rPr>
              <a:t>               (cases </a:t>
            </a:r>
            <a:r>
              <a:rPr lang="en-US" sz="1200" dirty="0" err="1">
                <a:solidFill>
                  <a:srgbClr val="0070C0"/>
                </a:solidFill>
                <a:latin typeface="Times New Roman"/>
                <a:cs typeface="Times New Roman"/>
              </a:rPr>
              <a:t>fval</a:t>
            </a:r>
            <a:br>
              <a:rPr lang="en-US" sz="1200" dirty="0">
                <a:latin typeface="Times New Roman"/>
                <a:cs typeface="Times New Roman"/>
              </a:rPr>
            </a:br>
            <a:r>
              <a:rPr lang="en-US" sz="1200" dirty="0">
                <a:solidFill>
                  <a:srgbClr val="0070C0"/>
                </a:solidFill>
                <a:latin typeface="Times New Roman"/>
                <a:cs typeface="Times New Roman"/>
              </a:rPr>
              <a:t>                   [(Fun bound-id bound-body)</a:t>
            </a:r>
            <a:br>
              <a:rPr lang="en-US" sz="1200" dirty="0">
                <a:latin typeface="Times New Roman"/>
                <a:cs typeface="Times New Roman"/>
              </a:rPr>
            </a:br>
            <a:r>
              <a:rPr lang="en-US" sz="1200" dirty="0">
                <a:solidFill>
                  <a:srgbClr val="0070C0"/>
                </a:solidFill>
                <a:latin typeface="Times New Roman"/>
                <a:cs typeface="Times New Roman"/>
              </a:rPr>
              <a:t>                     (eval bound-body</a:t>
            </a:r>
            <a:br>
              <a:rPr lang="en-US" sz="1200" dirty="0">
                <a:latin typeface="Times New Roman"/>
                <a:cs typeface="Times New Roman"/>
              </a:rPr>
            </a:br>
            <a:r>
              <a:rPr lang="en-US" sz="1200" dirty="0">
                <a:solidFill>
                  <a:srgbClr val="0070C0"/>
                </a:solidFill>
                <a:latin typeface="Times New Roman"/>
                <a:cs typeface="Times New Roman"/>
              </a:rPr>
              <a:t>                              (extend bound-id (eval </a:t>
            </a:r>
            <a:r>
              <a:rPr lang="en-US" sz="1200" dirty="0" err="1">
                <a:solidFill>
                  <a:srgbClr val="0070C0"/>
                </a:solidFill>
                <a:latin typeface="Times New Roman"/>
                <a:cs typeface="Times New Roman"/>
              </a:rPr>
              <a:t>arg</a:t>
            </a:r>
            <a:r>
              <a:rPr lang="en-US" sz="1200" dirty="0">
                <a:solidFill>
                  <a:srgbClr val="0070C0"/>
                </a:solidFill>
                <a:latin typeface="Times New Roman"/>
                <a:cs typeface="Times New Roman"/>
              </a:rPr>
              <a:t>-expr </a:t>
            </a:r>
            <a:r>
              <a:rPr lang="en-US" sz="1200" dirty="0" err="1">
                <a:solidFill>
                  <a:srgbClr val="0070C0"/>
                </a:solidFill>
                <a:latin typeface="Times New Roman"/>
                <a:cs typeface="Times New Roman"/>
              </a:rPr>
              <a:t>sc</a:t>
            </a:r>
            <a:r>
              <a:rPr lang="en-US" sz="1200" dirty="0">
                <a:solidFill>
                  <a:srgbClr val="0070C0"/>
                </a:solidFill>
                <a:latin typeface="Times New Roman"/>
                <a:cs typeface="Times New Roman"/>
              </a:rPr>
              <a:t>) </a:t>
            </a:r>
            <a:r>
              <a:rPr lang="en-US" sz="1200" dirty="0" err="1">
                <a:solidFill>
                  <a:srgbClr val="0070C0"/>
                </a:solidFill>
                <a:latin typeface="Times New Roman"/>
                <a:cs typeface="Times New Roman"/>
              </a:rPr>
              <a:t>sc</a:t>
            </a:r>
            <a:r>
              <a:rPr lang="en-US" sz="1200" dirty="0">
                <a:solidFill>
                  <a:srgbClr val="0070C0"/>
                </a:solidFill>
                <a:latin typeface="Times New Roman"/>
                <a:cs typeface="Times New Roman"/>
              </a:rPr>
              <a:t>))]</a:t>
            </a:r>
            <a:br>
              <a:rPr lang="en-US" sz="1200" dirty="0">
                <a:latin typeface="Times New Roman"/>
                <a:cs typeface="Times New Roman"/>
              </a:rPr>
            </a:br>
            <a:r>
              <a:rPr lang="en-US" sz="1200" dirty="0">
                <a:solidFill>
                  <a:srgbClr val="0070C0"/>
                </a:solidFill>
                <a:latin typeface="Times New Roman"/>
                <a:ea typeface="+mn-lt"/>
                <a:cs typeface="Times New Roman"/>
              </a:rPr>
              <a:t>                   [else (error 'eval "`call' expects a function, got: ~s" </a:t>
            </a:r>
            <a:r>
              <a:rPr lang="en-US" sz="1200" dirty="0" err="1">
                <a:solidFill>
                  <a:srgbClr val="0070C0"/>
                </a:solidFill>
                <a:latin typeface="Times New Roman"/>
                <a:ea typeface="+mn-lt"/>
                <a:cs typeface="Times New Roman"/>
              </a:rPr>
              <a:t>fval</a:t>
            </a:r>
            <a:r>
              <a:rPr lang="en-US" sz="1200" dirty="0">
                <a:solidFill>
                  <a:srgbClr val="0070C0"/>
                </a:solidFill>
                <a:latin typeface="Times New Roman"/>
                <a:ea typeface="+mn-lt"/>
                <a:cs typeface="Times New Roman"/>
              </a:rPr>
              <a:t>)]))]</a:t>
            </a:r>
            <a:endParaRPr lang="en-US" sz="1200">
              <a:solidFill>
                <a:srgbClr val="0070C0"/>
              </a:solidFill>
              <a:latin typeface="Century Gothic"/>
              <a:ea typeface="+mn-lt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8B446-05E9-431F-931C-22252D144562}"/>
              </a:ext>
            </a:extLst>
          </p:cNvPr>
          <p:cNvSpPr txBox="1"/>
          <p:nvPr/>
        </p:nvSpPr>
        <p:spPr>
          <a:xfrm>
            <a:off x="9413299" y="1178502"/>
            <a:ext cx="25440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: eval-</a:t>
            </a:r>
            <a:r>
              <a:rPr lang="en-US" sz="1400" dirty="0" err="1">
                <a:solidFill>
                  <a:srgbClr val="0070C0"/>
                </a:solidFill>
              </a:rPr>
              <a:t>החלקים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err="1">
                <a:solidFill>
                  <a:srgbClr val="0070C0"/>
                </a:solidFill>
              </a:rPr>
              <a:t>המתאימים</a:t>
            </a:r>
            <a:r>
              <a:rPr lang="en-US" sz="1400" dirty="0">
                <a:solidFill>
                  <a:srgbClr val="0070C0"/>
                </a:solidFill>
              </a:rPr>
              <a:t> 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00A252-E271-4CBA-9228-9BD3EDA16CB0}"/>
              </a:ext>
            </a:extLst>
          </p:cNvPr>
          <p:cNvSpPr txBox="1"/>
          <p:nvPr/>
        </p:nvSpPr>
        <p:spPr>
          <a:xfrm>
            <a:off x="7140284" y="3399559"/>
            <a:ext cx="2093770" cy="2769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Times New Roman"/>
                <a:cs typeface="Times New Roman"/>
              </a:rPr>
              <a:t>[(Id name) (lookup name </a:t>
            </a:r>
            <a:r>
              <a:rPr lang="en-US" sz="1200" dirty="0" err="1">
                <a:solidFill>
                  <a:srgbClr val="0070C0"/>
                </a:solidFill>
                <a:latin typeface="Times New Roman"/>
                <a:cs typeface="Times New Roman"/>
              </a:rPr>
              <a:t>sc</a:t>
            </a:r>
            <a:r>
              <a:rPr lang="en-US" sz="1200" dirty="0">
                <a:solidFill>
                  <a:srgbClr val="0070C0"/>
                </a:solidFill>
                <a:latin typeface="Times New Roman"/>
                <a:cs typeface="Times New Roman"/>
              </a:rPr>
              <a:t>)]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B05BC3-06F9-47B8-AEF0-04F32DFBA823}"/>
              </a:ext>
            </a:extLst>
          </p:cNvPr>
          <p:cNvSpPr txBox="1"/>
          <p:nvPr/>
        </p:nvSpPr>
        <p:spPr>
          <a:xfrm>
            <a:off x="7140283" y="3711286"/>
            <a:ext cx="3357996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Times New Roman"/>
                <a:cs typeface="Times New Roman"/>
              </a:rPr>
              <a:t>(: lookup : Symbol </a:t>
            </a:r>
            <a:r>
              <a:rPr lang="en-US" sz="1200" dirty="0" err="1">
                <a:solidFill>
                  <a:srgbClr val="0070C0"/>
                </a:solidFill>
                <a:latin typeface="Times New Roman"/>
                <a:cs typeface="Times New Roman"/>
              </a:rPr>
              <a:t>SubstCache</a:t>
            </a:r>
            <a:r>
              <a:rPr lang="en-US" sz="1200" dirty="0">
                <a:solidFill>
                  <a:srgbClr val="0070C0"/>
                </a:solidFill>
                <a:latin typeface="Times New Roman"/>
                <a:cs typeface="Times New Roman"/>
              </a:rPr>
              <a:t> -&gt; FLANG)</a:t>
            </a:r>
            <a:br>
              <a:rPr lang="en-US" sz="1200" dirty="0">
                <a:latin typeface="Times New Roman"/>
                <a:cs typeface="Times New Roman"/>
              </a:rPr>
            </a:br>
            <a:r>
              <a:rPr lang="en-US" sz="1200" dirty="0">
                <a:solidFill>
                  <a:srgbClr val="0070C0"/>
                </a:solidFill>
                <a:latin typeface="Times New Roman"/>
                <a:cs typeface="Times New Roman"/>
              </a:rPr>
              <a:t>(define (lookup name </a:t>
            </a:r>
            <a:r>
              <a:rPr lang="en-US" sz="1200" dirty="0" err="1">
                <a:solidFill>
                  <a:srgbClr val="0070C0"/>
                </a:solidFill>
                <a:latin typeface="Times New Roman"/>
                <a:cs typeface="Times New Roman"/>
              </a:rPr>
              <a:t>sc</a:t>
            </a:r>
            <a:r>
              <a:rPr lang="en-US" sz="1200" dirty="0">
                <a:solidFill>
                  <a:srgbClr val="0070C0"/>
                </a:solidFill>
                <a:latin typeface="Times New Roman"/>
                <a:cs typeface="Times New Roman"/>
              </a:rPr>
              <a:t>)</a:t>
            </a:r>
            <a:br>
              <a:rPr lang="en-US" sz="1200" dirty="0">
                <a:latin typeface="Times New Roman"/>
                <a:cs typeface="Times New Roman"/>
              </a:rPr>
            </a:br>
            <a:r>
              <a:rPr lang="en-US" sz="1200" dirty="0">
                <a:solidFill>
                  <a:srgbClr val="0070C0"/>
                </a:solidFill>
                <a:latin typeface="Times New Roman"/>
                <a:cs typeface="Times New Roman"/>
              </a:rPr>
              <a:t>    (let ([cell (</a:t>
            </a:r>
            <a:r>
              <a:rPr lang="en-US" sz="1200" dirty="0" err="1">
                <a:solidFill>
                  <a:srgbClr val="0070C0"/>
                </a:solidFill>
                <a:latin typeface="Times New Roman"/>
                <a:cs typeface="Times New Roman"/>
              </a:rPr>
              <a:t>assq</a:t>
            </a:r>
            <a:r>
              <a:rPr lang="en-US" sz="1200" dirty="0">
                <a:solidFill>
                  <a:srgbClr val="0070C0"/>
                </a:solidFill>
                <a:latin typeface="Times New Roman"/>
                <a:cs typeface="Times New Roman"/>
              </a:rPr>
              <a:t> name </a:t>
            </a:r>
            <a:r>
              <a:rPr lang="en-US" sz="1200" dirty="0" err="1">
                <a:solidFill>
                  <a:srgbClr val="0070C0"/>
                </a:solidFill>
                <a:latin typeface="Times New Roman"/>
                <a:cs typeface="Times New Roman"/>
              </a:rPr>
              <a:t>sc</a:t>
            </a:r>
            <a:r>
              <a:rPr lang="en-US" sz="1200" dirty="0">
                <a:solidFill>
                  <a:srgbClr val="0070C0"/>
                </a:solidFill>
                <a:latin typeface="Times New Roman"/>
                <a:cs typeface="Times New Roman"/>
              </a:rPr>
              <a:t>)])</a:t>
            </a:r>
            <a:br>
              <a:rPr lang="en-US" sz="1200" dirty="0">
                <a:latin typeface="Times New Roman"/>
                <a:cs typeface="Times New Roman"/>
              </a:rPr>
            </a:br>
            <a:r>
              <a:rPr lang="en-US" sz="1200" dirty="0">
                <a:solidFill>
                  <a:srgbClr val="0070C0"/>
                </a:solidFill>
                <a:latin typeface="Times New Roman"/>
                <a:cs typeface="Times New Roman"/>
              </a:rPr>
              <a:t>        (if cell </a:t>
            </a:r>
            <a:br>
              <a:rPr lang="en-US" sz="1200" dirty="0">
                <a:latin typeface="Times New Roman"/>
                <a:cs typeface="Times New Roman"/>
              </a:rPr>
            </a:br>
            <a:r>
              <a:rPr lang="en-US" sz="1200" dirty="0">
                <a:solidFill>
                  <a:srgbClr val="0070C0"/>
                </a:solidFill>
                <a:latin typeface="Times New Roman"/>
                <a:cs typeface="Times New Roman"/>
              </a:rPr>
              <a:t>            (second cell)</a:t>
            </a:r>
            <a:br>
              <a:rPr lang="en-US" sz="1200" dirty="0">
                <a:latin typeface="Times New Roman"/>
                <a:cs typeface="Times New Roman"/>
              </a:rPr>
            </a:br>
            <a:r>
              <a:rPr lang="en-US" sz="1200" dirty="0">
                <a:solidFill>
                  <a:srgbClr val="0070C0"/>
                </a:solidFill>
                <a:latin typeface="Times New Roman"/>
                <a:cs typeface="Times New Roman"/>
              </a:rPr>
              <a:t>            (error 'lookup "no binding for ~s" name))))</a:t>
            </a:r>
            <a:endParaRPr lang="en-US" sz="1200" dirty="0">
              <a:solidFill>
                <a:srgbClr val="0070C0"/>
              </a:solidFill>
              <a:ea typeface="+mn-lt"/>
              <a:cs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C6648-6EB0-4D31-B5DE-DE8F3EF516E9}"/>
              </a:ext>
            </a:extLst>
          </p:cNvPr>
          <p:cNvSpPr txBox="1"/>
          <p:nvPr/>
        </p:nvSpPr>
        <p:spPr>
          <a:xfrm>
            <a:off x="7140284" y="5443104"/>
            <a:ext cx="3167496" cy="2769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Times New Roman"/>
                <a:cs typeface="Times New Roman"/>
              </a:rPr>
              <a:t>[(Add l r) (</a:t>
            </a:r>
            <a:r>
              <a:rPr lang="en-US" sz="1200" dirty="0" err="1">
                <a:solidFill>
                  <a:srgbClr val="0070C0"/>
                </a:solidFill>
                <a:latin typeface="Times New Roman"/>
                <a:cs typeface="Times New Roman"/>
              </a:rPr>
              <a:t>arith</a:t>
            </a:r>
            <a:r>
              <a:rPr lang="en-US" sz="1200" dirty="0">
                <a:solidFill>
                  <a:srgbClr val="0070C0"/>
                </a:solidFill>
                <a:latin typeface="Times New Roman"/>
                <a:cs typeface="Times New Roman"/>
              </a:rPr>
              <a:t>-op + (eval l </a:t>
            </a:r>
            <a:r>
              <a:rPr lang="en-US" sz="1200" dirty="0" err="1">
                <a:solidFill>
                  <a:srgbClr val="0070C0"/>
                </a:solidFill>
                <a:latin typeface="Times New Roman"/>
                <a:cs typeface="Times New Roman"/>
              </a:rPr>
              <a:t>sc</a:t>
            </a:r>
            <a:r>
              <a:rPr lang="en-US" sz="1200" dirty="0">
                <a:solidFill>
                  <a:srgbClr val="0070C0"/>
                </a:solidFill>
                <a:latin typeface="Times New Roman"/>
                <a:cs typeface="Times New Roman"/>
              </a:rPr>
              <a:t>) (eval r </a:t>
            </a:r>
            <a:r>
              <a:rPr lang="en-US" sz="1200" dirty="0" err="1">
                <a:solidFill>
                  <a:srgbClr val="0070C0"/>
                </a:solidFill>
                <a:latin typeface="Times New Roman"/>
                <a:cs typeface="Times New Roman"/>
              </a:rPr>
              <a:t>sc</a:t>
            </a:r>
            <a:r>
              <a:rPr lang="en-US" sz="1200" dirty="0">
                <a:solidFill>
                  <a:srgbClr val="0070C0"/>
                </a:solidFill>
                <a:latin typeface="Times New Roman"/>
                <a:cs typeface="Times New Roman"/>
              </a:rPr>
              <a:t>))]</a:t>
            </a:r>
          </a:p>
        </p:txBody>
      </p:sp>
    </p:spTree>
    <p:extLst>
      <p:ext uri="{BB962C8B-B14F-4D97-AF65-F5344CB8AC3E}">
        <p14:creationId xmlns:p14="http://schemas.microsoft.com/office/powerpoint/2010/main" val="319165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 solution – </a:t>
            </a:r>
            <a:r>
              <a:rPr lang="he-IL" dirty="0" err="1">
                <a:latin typeface="Times New Roman"/>
                <a:cs typeface="Gisha"/>
              </a:rPr>
              <a:t>substitution-cache</a:t>
            </a:r>
            <a:r>
              <a:rPr lang="en-US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98393" y="1357224"/>
            <a:ext cx="7658147" cy="522645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 sz="1500" dirty="0">
              <a:cs typeface="Times New Roman"/>
            </a:endParaRPr>
          </a:p>
          <a:p>
            <a:pPr>
              <a:buNone/>
            </a:pPr>
            <a:r>
              <a:rPr lang="en-US" sz="1500" dirty="0">
                <a:latin typeface="Times New Roman"/>
                <a:cs typeface="Times New Roman"/>
              </a:rPr>
              <a:t>eval(9) = (Id ‘x)</a:t>
            </a:r>
            <a:endParaRPr lang="en-US" sz="1500" dirty="0">
              <a:cs typeface="Times New Roman"/>
            </a:endParaRPr>
          </a:p>
          <a:p>
            <a:pPr>
              <a:buNone/>
            </a:pPr>
            <a:r>
              <a:rPr lang="en-US" sz="1500" dirty="0">
                <a:latin typeface="Times New Roman"/>
                <a:cs typeface="Times New Roman"/>
              </a:rPr>
              <a:t>   </a:t>
            </a:r>
            <a:r>
              <a:rPr lang="en-US" sz="1500" dirty="0" err="1">
                <a:latin typeface="Times New Roman"/>
                <a:cs typeface="Times New Roman"/>
              </a:rPr>
              <a:t>SubstCache</a:t>
            </a:r>
            <a:r>
              <a:rPr lang="en-US" sz="1500" dirty="0">
                <a:latin typeface="Times New Roman"/>
                <a:cs typeface="Times New Roman"/>
              </a:rPr>
              <a:t>(9) = ((‘x (Num 4)) (‘foo (Fun ‘x (Add (Id ‘x) (Id ‘y)))))</a:t>
            </a:r>
          </a:p>
          <a:p>
            <a:pPr>
              <a:buNone/>
            </a:pPr>
            <a:r>
              <a:rPr lang="en-US" sz="1500" dirty="0">
                <a:latin typeface="Times New Roman"/>
                <a:cs typeface="Times New Roman"/>
              </a:rPr>
              <a:t>Res(9) = (Num 4)</a:t>
            </a:r>
          </a:p>
          <a:p>
            <a:pPr>
              <a:buNone/>
            </a:pPr>
            <a:endParaRPr lang="en-US" sz="1500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500" dirty="0">
                <a:latin typeface="Times New Roman"/>
                <a:cs typeface="Times New Roman"/>
              </a:rPr>
              <a:t> eval(10) = (Id ‘y)</a:t>
            </a:r>
          </a:p>
          <a:p>
            <a:pPr>
              <a:buNone/>
            </a:pPr>
            <a:r>
              <a:rPr lang="en-US" sz="1500" dirty="0">
                <a:latin typeface="Times New Roman"/>
                <a:cs typeface="Times New Roman"/>
              </a:rPr>
              <a:t>     </a:t>
            </a:r>
            <a:r>
              <a:rPr lang="en-US" sz="1500" dirty="0" err="1">
                <a:latin typeface="Times New Roman"/>
                <a:cs typeface="Times New Roman"/>
              </a:rPr>
              <a:t>SubstCache</a:t>
            </a:r>
            <a:r>
              <a:rPr lang="en-US" sz="1500" dirty="0">
                <a:latin typeface="Times New Roman"/>
                <a:cs typeface="Times New Roman"/>
              </a:rPr>
              <a:t>(10) = ((‘x (Num 4)) (‘foo (Fun ‘x (Add (Id ‘x) (Id ‘y)))))</a:t>
            </a:r>
          </a:p>
          <a:p>
            <a:pPr>
              <a:buNone/>
            </a:pPr>
            <a:endParaRPr lang="en-US" sz="1500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lookup: no binding for ‘y</a:t>
            </a:r>
            <a:endParaRPr lang="en-US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2B959-DAAA-4C95-BFC8-5E10F9F9308C}"/>
              </a:ext>
            </a:extLst>
          </p:cNvPr>
          <p:cNvSpPr txBox="1"/>
          <p:nvPr/>
        </p:nvSpPr>
        <p:spPr>
          <a:xfrm>
            <a:off x="9413299" y="1178502"/>
            <a:ext cx="25440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: eval-</a:t>
            </a:r>
            <a:r>
              <a:rPr lang="en-US" sz="1400" dirty="0" err="1">
                <a:solidFill>
                  <a:srgbClr val="0070C0"/>
                </a:solidFill>
              </a:rPr>
              <a:t>החלקים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err="1">
                <a:solidFill>
                  <a:srgbClr val="0070C0"/>
                </a:solidFill>
              </a:rPr>
              <a:t>המתאימים</a:t>
            </a:r>
            <a:r>
              <a:rPr lang="en-US" sz="1400" dirty="0">
                <a:solidFill>
                  <a:srgbClr val="0070C0"/>
                </a:solidFill>
              </a:rPr>
              <a:t> 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8F3E1A-A0D9-4493-80F2-5B12FED88A0F}"/>
              </a:ext>
            </a:extLst>
          </p:cNvPr>
          <p:cNvSpPr txBox="1"/>
          <p:nvPr/>
        </p:nvSpPr>
        <p:spPr>
          <a:xfrm>
            <a:off x="7755079" y="1641763"/>
            <a:ext cx="2093770" cy="2769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Times New Roman"/>
                <a:cs typeface="Times New Roman"/>
              </a:rPr>
              <a:t>[(Id name) (lookup name </a:t>
            </a:r>
            <a:r>
              <a:rPr lang="en-US" sz="1200" dirty="0" err="1">
                <a:solidFill>
                  <a:srgbClr val="0070C0"/>
                </a:solidFill>
                <a:latin typeface="Times New Roman"/>
                <a:cs typeface="Times New Roman"/>
              </a:rPr>
              <a:t>sc</a:t>
            </a:r>
            <a:r>
              <a:rPr lang="en-US" sz="1200" dirty="0">
                <a:solidFill>
                  <a:srgbClr val="0070C0"/>
                </a:solidFill>
                <a:latin typeface="Times New Roman"/>
                <a:cs typeface="Times New Roman"/>
              </a:rPr>
              <a:t>)]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2E4E4-4DC7-4131-A3DB-5518BB03A0D3}"/>
              </a:ext>
            </a:extLst>
          </p:cNvPr>
          <p:cNvSpPr txBox="1"/>
          <p:nvPr/>
        </p:nvSpPr>
        <p:spPr>
          <a:xfrm>
            <a:off x="7755077" y="1953490"/>
            <a:ext cx="3357996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Times New Roman"/>
                <a:cs typeface="Times New Roman"/>
              </a:rPr>
              <a:t>(: lookup : Symbol </a:t>
            </a:r>
            <a:r>
              <a:rPr lang="en-US" sz="1200" dirty="0" err="1">
                <a:solidFill>
                  <a:srgbClr val="0070C0"/>
                </a:solidFill>
                <a:latin typeface="Times New Roman"/>
                <a:cs typeface="Times New Roman"/>
              </a:rPr>
              <a:t>SubstCache</a:t>
            </a:r>
            <a:r>
              <a:rPr lang="en-US" sz="1200" dirty="0">
                <a:solidFill>
                  <a:srgbClr val="0070C0"/>
                </a:solidFill>
                <a:latin typeface="Times New Roman"/>
                <a:cs typeface="Times New Roman"/>
              </a:rPr>
              <a:t> -&gt; FLANG)</a:t>
            </a:r>
            <a:br>
              <a:rPr lang="en-US" sz="1200" dirty="0">
                <a:latin typeface="Times New Roman"/>
                <a:cs typeface="Times New Roman"/>
              </a:rPr>
            </a:br>
            <a:r>
              <a:rPr lang="en-US" sz="1200" dirty="0">
                <a:solidFill>
                  <a:srgbClr val="0070C0"/>
                </a:solidFill>
                <a:latin typeface="Times New Roman"/>
                <a:cs typeface="Times New Roman"/>
              </a:rPr>
              <a:t>(define (lookup name </a:t>
            </a:r>
            <a:r>
              <a:rPr lang="en-US" sz="1200" dirty="0" err="1">
                <a:solidFill>
                  <a:srgbClr val="0070C0"/>
                </a:solidFill>
                <a:latin typeface="Times New Roman"/>
                <a:cs typeface="Times New Roman"/>
              </a:rPr>
              <a:t>sc</a:t>
            </a:r>
            <a:r>
              <a:rPr lang="en-US" sz="1200" dirty="0">
                <a:solidFill>
                  <a:srgbClr val="0070C0"/>
                </a:solidFill>
                <a:latin typeface="Times New Roman"/>
                <a:cs typeface="Times New Roman"/>
              </a:rPr>
              <a:t>)</a:t>
            </a:r>
            <a:br>
              <a:rPr lang="en-US" sz="1200" dirty="0">
                <a:latin typeface="Times New Roman"/>
                <a:cs typeface="Times New Roman"/>
              </a:rPr>
            </a:br>
            <a:r>
              <a:rPr lang="en-US" sz="1200" dirty="0">
                <a:solidFill>
                  <a:srgbClr val="0070C0"/>
                </a:solidFill>
                <a:latin typeface="Times New Roman"/>
                <a:cs typeface="Times New Roman"/>
              </a:rPr>
              <a:t>    (let ([cell (</a:t>
            </a:r>
            <a:r>
              <a:rPr lang="en-US" sz="1200" dirty="0" err="1">
                <a:solidFill>
                  <a:srgbClr val="0070C0"/>
                </a:solidFill>
                <a:latin typeface="Times New Roman"/>
                <a:cs typeface="Times New Roman"/>
              </a:rPr>
              <a:t>assq</a:t>
            </a:r>
            <a:r>
              <a:rPr lang="en-US" sz="1200" dirty="0">
                <a:solidFill>
                  <a:srgbClr val="0070C0"/>
                </a:solidFill>
                <a:latin typeface="Times New Roman"/>
                <a:cs typeface="Times New Roman"/>
              </a:rPr>
              <a:t> name </a:t>
            </a:r>
            <a:r>
              <a:rPr lang="en-US" sz="1200" dirty="0" err="1">
                <a:solidFill>
                  <a:srgbClr val="0070C0"/>
                </a:solidFill>
                <a:latin typeface="Times New Roman"/>
                <a:cs typeface="Times New Roman"/>
              </a:rPr>
              <a:t>sc</a:t>
            </a:r>
            <a:r>
              <a:rPr lang="en-US" sz="1200" dirty="0">
                <a:solidFill>
                  <a:srgbClr val="0070C0"/>
                </a:solidFill>
                <a:latin typeface="Times New Roman"/>
                <a:cs typeface="Times New Roman"/>
              </a:rPr>
              <a:t>)])</a:t>
            </a:r>
            <a:br>
              <a:rPr lang="en-US" sz="1200" dirty="0">
                <a:latin typeface="Times New Roman"/>
                <a:cs typeface="Times New Roman"/>
              </a:rPr>
            </a:br>
            <a:r>
              <a:rPr lang="en-US" sz="1200" dirty="0">
                <a:solidFill>
                  <a:srgbClr val="0070C0"/>
                </a:solidFill>
                <a:latin typeface="Times New Roman"/>
                <a:cs typeface="Times New Roman"/>
              </a:rPr>
              <a:t>        (if cell </a:t>
            </a:r>
            <a:br>
              <a:rPr lang="en-US" sz="1200" dirty="0">
                <a:latin typeface="Times New Roman"/>
                <a:cs typeface="Times New Roman"/>
              </a:rPr>
            </a:br>
            <a:r>
              <a:rPr lang="en-US" sz="1200" dirty="0">
                <a:solidFill>
                  <a:srgbClr val="0070C0"/>
                </a:solidFill>
                <a:latin typeface="Times New Roman"/>
                <a:cs typeface="Times New Roman"/>
              </a:rPr>
              <a:t>            (second cell)</a:t>
            </a:r>
            <a:br>
              <a:rPr lang="en-US" sz="1200" dirty="0">
                <a:latin typeface="Times New Roman"/>
                <a:cs typeface="Times New Roman"/>
              </a:rPr>
            </a:br>
            <a:r>
              <a:rPr lang="en-US" sz="1200" dirty="0">
                <a:solidFill>
                  <a:srgbClr val="0070C0"/>
                </a:solidFill>
                <a:latin typeface="Times New Roman"/>
                <a:cs typeface="Times New Roman"/>
              </a:rPr>
              <a:t>            (error 'lookup "no binding for ~s" name))))</a:t>
            </a:r>
            <a:endParaRPr lang="en-US" sz="1200">
              <a:solidFill>
                <a:srgbClr val="0070C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188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DB237-843A-4592-A73C-CE82EAD82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9629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#|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Evaluation rules: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    eval(N,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env</a:t>
            </a:r>
            <a:r>
              <a:rPr lang="en-US" dirty="0">
                <a:latin typeface="Times New Roman"/>
                <a:cs typeface="Times New Roman"/>
              </a:rPr>
              <a:t>)                           = N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    eval({+ E1 E2},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env</a:t>
            </a:r>
            <a:r>
              <a:rPr lang="en-US" dirty="0">
                <a:latin typeface="Times New Roman"/>
                <a:cs typeface="Times New Roman"/>
              </a:rPr>
              <a:t>)             = eval(E1,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env</a:t>
            </a:r>
            <a:r>
              <a:rPr lang="en-US" dirty="0">
                <a:latin typeface="Times New Roman"/>
                <a:cs typeface="Times New Roman"/>
              </a:rPr>
              <a:t>) + eval(E2,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env</a:t>
            </a:r>
            <a:r>
              <a:rPr lang="en-US" dirty="0">
                <a:latin typeface="Times New Roman"/>
                <a:cs typeface="Times New Roman"/>
              </a:rPr>
              <a:t>)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    eval({- E1 E2},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env</a:t>
            </a:r>
            <a:r>
              <a:rPr lang="en-US" dirty="0">
                <a:latin typeface="Times New Roman"/>
                <a:cs typeface="Times New Roman"/>
              </a:rPr>
              <a:t>)              = eval(E1,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env</a:t>
            </a:r>
            <a:r>
              <a:rPr lang="en-US" dirty="0">
                <a:latin typeface="Times New Roman"/>
                <a:cs typeface="Times New Roman"/>
              </a:rPr>
              <a:t>) - eval(E2,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env</a:t>
            </a:r>
            <a:r>
              <a:rPr lang="en-US" dirty="0">
                <a:latin typeface="Times New Roman"/>
                <a:cs typeface="Times New Roman"/>
              </a:rPr>
              <a:t>)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    eval({* E1 E2},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env</a:t>
            </a:r>
            <a:r>
              <a:rPr lang="en-US" dirty="0">
                <a:latin typeface="Times New Roman"/>
                <a:cs typeface="Times New Roman"/>
              </a:rPr>
              <a:t>)             = eval(E1,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env</a:t>
            </a:r>
            <a:r>
              <a:rPr lang="en-US" dirty="0">
                <a:latin typeface="Times New Roman"/>
                <a:cs typeface="Times New Roman"/>
              </a:rPr>
              <a:t>) * eval(E2,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env</a:t>
            </a:r>
            <a:r>
              <a:rPr lang="en-US" dirty="0">
                <a:latin typeface="Times New Roman"/>
                <a:cs typeface="Times New Roman"/>
              </a:rPr>
              <a:t>)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    eval({/ E1 E2},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env</a:t>
            </a:r>
            <a:r>
              <a:rPr lang="en-US" dirty="0">
                <a:latin typeface="Times New Roman"/>
                <a:cs typeface="Times New Roman"/>
              </a:rPr>
              <a:t>)              = eval(E1,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env</a:t>
            </a:r>
            <a:r>
              <a:rPr lang="en-US" dirty="0">
                <a:latin typeface="Times New Roman"/>
                <a:cs typeface="Times New Roman"/>
              </a:rPr>
              <a:t>) / eval(E2,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env</a:t>
            </a:r>
            <a:r>
              <a:rPr lang="en-US" dirty="0">
                <a:latin typeface="Times New Roman"/>
                <a:cs typeface="Times New Roman"/>
              </a:rPr>
              <a:t>)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    eval(</a:t>
            </a:r>
            <a:r>
              <a:rPr lang="en-US" dirty="0" err="1">
                <a:latin typeface="Times New Roman"/>
                <a:cs typeface="Times New Roman"/>
              </a:rPr>
              <a:t>x,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env</a:t>
            </a:r>
            <a:r>
              <a:rPr lang="en-US" dirty="0">
                <a:latin typeface="Times New Roman"/>
                <a:cs typeface="Times New Roman"/>
              </a:rPr>
              <a:t>)                            = lookup(</a:t>
            </a:r>
            <a:r>
              <a:rPr lang="en-US" dirty="0" err="1">
                <a:latin typeface="Times New Roman"/>
                <a:cs typeface="Times New Roman"/>
              </a:rPr>
              <a:t>x,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env</a:t>
            </a:r>
            <a:r>
              <a:rPr lang="en-US" dirty="0">
                <a:latin typeface="Times New Roman"/>
                <a:cs typeface="Times New Roman"/>
              </a:rPr>
              <a:t>)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    eval({with {x E1} E2},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env</a:t>
            </a:r>
            <a:r>
              <a:rPr lang="en-US" dirty="0">
                <a:latin typeface="Times New Roman"/>
                <a:cs typeface="Times New Roman"/>
              </a:rPr>
              <a:t>) = eval(E2,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extend(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x,eval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(E1,env),env)</a:t>
            </a:r>
            <a:r>
              <a:rPr lang="en-US" dirty="0">
                <a:latin typeface="Times New Roman"/>
                <a:cs typeface="Times New Roman"/>
              </a:rPr>
              <a:t>)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    eval({fun {x} E},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env</a:t>
            </a:r>
            <a:r>
              <a:rPr lang="en-US" dirty="0">
                <a:latin typeface="Times New Roman"/>
                <a:cs typeface="Times New Roman"/>
              </a:rPr>
              <a:t>)          = &lt;{fun {x} E},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env</a:t>
            </a:r>
            <a:r>
              <a:rPr lang="en-US" dirty="0">
                <a:latin typeface="Times New Roman"/>
                <a:cs typeface="Times New Roman"/>
              </a:rPr>
              <a:t>&gt;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    eval({call E1 E2},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env1</a:t>
            </a:r>
            <a:r>
              <a:rPr lang="en-US" dirty="0">
                <a:latin typeface="Times New Roman"/>
                <a:cs typeface="Times New Roman"/>
              </a:rPr>
              <a:t>)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             = eval(</a:t>
            </a:r>
            <a:r>
              <a:rPr lang="en-US" dirty="0" err="1">
                <a:latin typeface="Times New Roman"/>
                <a:cs typeface="Times New Roman"/>
              </a:rPr>
              <a:t>Ef,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extend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x,eval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(E2,env1),env2)</a:t>
            </a:r>
            <a:r>
              <a:rPr lang="en-US" dirty="0">
                <a:latin typeface="Times New Roman"/>
                <a:cs typeface="Times New Roman"/>
              </a:rPr>
              <a:t>)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                               if eval(E1,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env1</a:t>
            </a:r>
            <a:r>
              <a:rPr lang="en-US" dirty="0">
                <a:latin typeface="Times New Roman"/>
                <a:cs typeface="Times New Roman"/>
              </a:rPr>
              <a:t>) = &lt;{fun {x} </a:t>
            </a:r>
            <a:r>
              <a:rPr lang="en-US" dirty="0" err="1">
                <a:latin typeface="Times New Roman"/>
                <a:cs typeface="Times New Roman"/>
              </a:rPr>
              <a:t>Ef</a:t>
            </a:r>
            <a:r>
              <a:rPr lang="en-US" dirty="0">
                <a:latin typeface="Times New Roman"/>
                <a:cs typeface="Times New Roman"/>
              </a:rPr>
              <a:t>},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env2</a:t>
            </a:r>
            <a:r>
              <a:rPr lang="en-US" dirty="0">
                <a:latin typeface="Times New Roman"/>
                <a:cs typeface="Times New Roman"/>
              </a:rPr>
              <a:t>&gt;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             = error!          otherwise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|#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6D8171-8CDF-4F8E-811B-C8616B58C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262" y="688028"/>
            <a:ext cx="7006081" cy="863947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latin typeface="Times New Roman"/>
                <a:cs typeface="Times New Roman"/>
              </a:rPr>
              <a:t> Environment - </a:t>
            </a:r>
            <a:r>
              <a:rPr lang="en-US" dirty="0" err="1">
                <a:latin typeface="Times New Roman"/>
                <a:cs typeface="Times New Roman"/>
              </a:rPr>
              <a:t>מודל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הסביבות</a:t>
            </a:r>
            <a:r>
              <a:rPr lang="en-US" dirty="0">
                <a:latin typeface="Times New Roman"/>
                <a:cs typeface="Times New Roman"/>
              </a:rPr>
              <a:t> 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0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B4A2D-E597-4DA0-974F-837BF25ED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5008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;; Types for environments, values, and a lookup function</a:t>
            </a:r>
            <a:br>
              <a:rPr lang="en-US" sz="1600" dirty="0">
                <a:latin typeface="Times New Roman"/>
                <a:cs typeface="Times New Roman"/>
              </a:rPr>
            </a:b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  (define-type ENV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    [</a:t>
            </a:r>
            <a:r>
              <a:rPr lang="en-US" sz="1600" dirty="0" err="1">
                <a:latin typeface="Times New Roman"/>
                <a:cs typeface="Times New Roman"/>
              </a:rPr>
              <a:t>EmptyEnv</a:t>
            </a:r>
            <a:r>
              <a:rPr lang="en-US" sz="1600" dirty="0">
                <a:latin typeface="Times New Roman"/>
                <a:cs typeface="Times New Roman"/>
              </a:rPr>
              <a:t>]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    [Extend Symbol VAL ENV])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 </a:t>
            </a:r>
          </a:p>
          <a:p>
            <a:r>
              <a:rPr lang="en-US" sz="1600" dirty="0">
                <a:latin typeface="Times New Roman"/>
                <a:cs typeface="Times New Roman"/>
              </a:rPr>
              <a:t> (define-type VAL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    [</a:t>
            </a:r>
            <a:r>
              <a:rPr lang="en-US" sz="1600" dirty="0" err="1">
                <a:latin typeface="Times New Roman"/>
                <a:cs typeface="Times New Roman"/>
              </a:rPr>
              <a:t>NumV</a:t>
            </a:r>
            <a:r>
              <a:rPr lang="en-US" sz="1600" dirty="0">
                <a:latin typeface="Times New Roman"/>
                <a:cs typeface="Times New Roman"/>
              </a:rPr>
              <a:t> Number]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    [</a:t>
            </a:r>
            <a:r>
              <a:rPr lang="en-US" sz="1600" dirty="0" err="1">
                <a:latin typeface="Times New Roman"/>
                <a:cs typeface="Times New Roman"/>
              </a:rPr>
              <a:t>FunV</a:t>
            </a:r>
            <a:r>
              <a:rPr lang="en-US" sz="1600" dirty="0">
                <a:latin typeface="Times New Roman"/>
                <a:cs typeface="Times New Roman"/>
              </a:rPr>
              <a:t> Symbol FLANG ENV])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  </a:t>
            </a:r>
          </a:p>
          <a:p>
            <a:r>
              <a:rPr lang="en-US" sz="1600" dirty="0">
                <a:latin typeface="Times New Roman"/>
                <a:cs typeface="Times New Roman"/>
              </a:rPr>
              <a:t>(: lookup : Symbol ENV -&gt; VAL)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  (define (lookup name env)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    (cases env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      [(</a:t>
            </a:r>
            <a:r>
              <a:rPr lang="en-US" sz="1600" dirty="0" err="1">
                <a:latin typeface="Times New Roman"/>
                <a:cs typeface="Times New Roman"/>
              </a:rPr>
              <a:t>EmptyEnv</a:t>
            </a:r>
            <a:r>
              <a:rPr lang="en-US" sz="1600" dirty="0">
                <a:latin typeface="Times New Roman"/>
                <a:cs typeface="Times New Roman"/>
              </a:rPr>
              <a:t>) (error 'lookup "no binding for ~s" name)]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      [(Extend id </a:t>
            </a:r>
            <a:r>
              <a:rPr lang="en-US" sz="1600" dirty="0" err="1">
                <a:latin typeface="Times New Roman"/>
                <a:cs typeface="Times New Roman"/>
              </a:rPr>
              <a:t>val</a:t>
            </a:r>
            <a:r>
              <a:rPr lang="en-US" sz="1600" dirty="0">
                <a:latin typeface="Times New Roman"/>
                <a:cs typeface="Times New Roman"/>
              </a:rPr>
              <a:t> rest-env)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       (if (eq? id name) </a:t>
            </a:r>
            <a:r>
              <a:rPr lang="en-US" sz="1600" dirty="0" err="1">
                <a:latin typeface="Times New Roman"/>
                <a:cs typeface="Times New Roman"/>
              </a:rPr>
              <a:t>val</a:t>
            </a:r>
            <a:r>
              <a:rPr lang="en-US" sz="1600" dirty="0">
                <a:latin typeface="Times New Roman"/>
                <a:cs typeface="Times New Roman"/>
              </a:rPr>
              <a:t> (lookup name rest-env))]))</a:t>
            </a:r>
            <a:br>
              <a:rPr lang="en-US" sz="1600" dirty="0">
                <a:latin typeface="Times New Roman"/>
                <a:cs typeface="Times New Roman"/>
              </a:rPr>
            </a:b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BB6343-5385-4E15-A4A3-E8425C8F5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262" y="688027"/>
            <a:ext cx="7006081" cy="863947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latin typeface="Times New Roman"/>
                <a:cs typeface="Times New Roman"/>
              </a:rPr>
              <a:t> Environment - </a:t>
            </a:r>
            <a:r>
              <a:rPr lang="en-US" dirty="0" err="1">
                <a:latin typeface="Times New Roman"/>
                <a:cs typeface="Times New Roman"/>
              </a:rPr>
              <a:t>מודל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הסביבות</a:t>
            </a:r>
            <a:r>
              <a:rPr lang="en-US" dirty="0">
                <a:latin typeface="Times New Roman"/>
                <a:cs typeface="Times New Roman"/>
              </a:rPr>
              <a:t> 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0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BEC41-C819-4F32-9BDB-EADD0307F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(: </a:t>
            </a:r>
            <a:r>
              <a:rPr lang="en-US" dirty="0" err="1">
                <a:latin typeface="Times New Roman"/>
                <a:cs typeface="Times New Roman"/>
              </a:rPr>
              <a:t>arith</a:t>
            </a:r>
            <a:r>
              <a:rPr lang="en-US" dirty="0">
                <a:latin typeface="Times New Roman"/>
                <a:cs typeface="Times New Roman"/>
              </a:rPr>
              <a:t>-op : (Number </a:t>
            </a:r>
            <a:r>
              <a:rPr lang="en-US" dirty="0" err="1">
                <a:latin typeface="Times New Roman"/>
                <a:cs typeface="Times New Roman"/>
              </a:rPr>
              <a:t>Number</a:t>
            </a:r>
            <a:r>
              <a:rPr lang="en-US" dirty="0">
                <a:latin typeface="Times New Roman"/>
                <a:cs typeface="Times New Roman"/>
              </a:rPr>
              <a:t> -&gt; Number)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VAL VAL</a:t>
            </a:r>
            <a:r>
              <a:rPr lang="en-US" dirty="0">
                <a:latin typeface="Times New Roman"/>
                <a:cs typeface="Times New Roman"/>
              </a:rPr>
              <a:t> -&gt;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VAL</a:t>
            </a:r>
            <a:r>
              <a:rPr lang="en-US" dirty="0">
                <a:latin typeface="Times New Roman"/>
                <a:cs typeface="Times New Roman"/>
              </a:rPr>
              <a:t>)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  ;; gets a Racket numeric binary operator, and uses it within a </a:t>
            </a:r>
            <a:r>
              <a:rPr lang="en-US" dirty="0" err="1">
                <a:latin typeface="Times New Roman"/>
                <a:cs typeface="Times New Roman"/>
              </a:rPr>
              <a:t>NumV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  ;; wrapper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  (define (</a:t>
            </a:r>
            <a:r>
              <a:rPr lang="en-US" dirty="0" err="1">
                <a:latin typeface="Times New Roman"/>
                <a:cs typeface="Times New Roman"/>
              </a:rPr>
              <a:t>arith</a:t>
            </a:r>
            <a:r>
              <a:rPr lang="en-US" dirty="0">
                <a:latin typeface="Times New Roman"/>
                <a:cs typeface="Times New Roman"/>
              </a:rPr>
              <a:t>-op </a:t>
            </a:r>
            <a:r>
              <a:rPr lang="en-US" dirty="0" err="1">
                <a:latin typeface="Times New Roman"/>
                <a:cs typeface="Times New Roman"/>
              </a:rPr>
              <a:t>op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val1 val2</a:t>
            </a:r>
            <a:r>
              <a:rPr lang="en-US" dirty="0">
                <a:latin typeface="Times New Roman"/>
                <a:cs typeface="Times New Roman"/>
              </a:rPr>
              <a:t>)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  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 (: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NumV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-&gt;number : VAL -&gt; Number)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    (define 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NumV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-&gt;number v)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      (cases v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        [(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NumV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 n) n]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        [else (error '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arith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-op "expects a number, got: ~s" v)])</a:t>
            </a:r>
            <a:r>
              <a:rPr lang="en-US" dirty="0">
                <a:latin typeface="Times New Roman"/>
                <a:cs typeface="Times New Roman"/>
              </a:rPr>
              <a:t>)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    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NumV</a:t>
            </a:r>
            <a:r>
              <a:rPr lang="en-US" dirty="0">
                <a:latin typeface="Times New Roman"/>
                <a:cs typeface="Times New Roman"/>
              </a:rPr>
              <a:t> (op 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NumV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-&gt;number</a:t>
            </a:r>
            <a:r>
              <a:rPr lang="en-US" dirty="0">
                <a:latin typeface="Times New Roman"/>
                <a:cs typeface="Times New Roman"/>
              </a:rPr>
              <a:t> val1) 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NumV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-&gt;number</a:t>
            </a:r>
            <a:r>
              <a:rPr lang="en-US" dirty="0">
                <a:latin typeface="Times New Roman"/>
                <a:cs typeface="Times New Roman"/>
              </a:rPr>
              <a:t> val2))))</a:t>
            </a:r>
            <a:endParaRPr lang="en-US" dirty="0"/>
          </a:p>
          <a:p>
            <a:endParaRPr lang="en-US" dirty="0">
              <a:cs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A5F246-B0B3-4F68-820D-793C2FE7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262" y="688026"/>
            <a:ext cx="7006081" cy="863947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latin typeface="Times New Roman"/>
                <a:cs typeface="Times New Roman"/>
              </a:rPr>
              <a:t> Environment - </a:t>
            </a:r>
            <a:r>
              <a:rPr lang="en-US" dirty="0" err="1">
                <a:latin typeface="Times New Roman"/>
                <a:cs typeface="Times New Roman"/>
              </a:rPr>
              <a:t>מודל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הסביבות</a:t>
            </a:r>
            <a:r>
              <a:rPr lang="en-US" dirty="0">
                <a:latin typeface="Times New Roman"/>
                <a:cs typeface="Times New Roman"/>
              </a:rPr>
              <a:t> 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40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84C5A-89BB-43F9-B738-C2DFDB628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943" y="1305865"/>
            <a:ext cx="8915400" cy="44183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(: eval : FLANG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ENV </a:t>
            </a:r>
            <a:r>
              <a:rPr lang="en-US" sz="1600" dirty="0">
                <a:latin typeface="Times New Roman"/>
                <a:cs typeface="Times New Roman"/>
              </a:rPr>
              <a:t>-&gt;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VAL</a:t>
            </a:r>
            <a:r>
              <a:rPr lang="en-US" sz="1600" dirty="0">
                <a:latin typeface="Times New Roman"/>
                <a:cs typeface="Times New Roman"/>
              </a:rPr>
              <a:t>)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  ;; evaluates FLANG expressions by reducing them to values 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 (define (eval expr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env</a:t>
            </a:r>
            <a:r>
              <a:rPr lang="en-US" sz="1600" dirty="0">
                <a:latin typeface="Times New Roman"/>
                <a:cs typeface="Times New Roman"/>
              </a:rPr>
              <a:t>)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    (cases expr      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      [(Num n) 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NumV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n)]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      [(Add l r) (</a:t>
            </a:r>
            <a:r>
              <a:rPr lang="en-US" sz="1600" dirty="0" err="1">
                <a:latin typeface="Times New Roman"/>
                <a:cs typeface="Times New Roman"/>
              </a:rPr>
              <a:t>arith</a:t>
            </a:r>
            <a:r>
              <a:rPr lang="en-US" sz="1600" dirty="0">
                <a:latin typeface="Times New Roman"/>
                <a:cs typeface="Times New Roman"/>
              </a:rPr>
              <a:t>-op + (eval l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env</a:t>
            </a:r>
            <a:r>
              <a:rPr lang="en-US" sz="1600" dirty="0">
                <a:latin typeface="Times New Roman"/>
                <a:cs typeface="Times New Roman"/>
              </a:rPr>
              <a:t>) (eval r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env</a:t>
            </a:r>
            <a:r>
              <a:rPr lang="en-US" sz="1600" dirty="0">
                <a:latin typeface="Times New Roman"/>
                <a:cs typeface="Times New Roman"/>
              </a:rPr>
              <a:t>))]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      [(Sub l r) (</a:t>
            </a:r>
            <a:r>
              <a:rPr lang="en-US" sz="1600" dirty="0" err="1">
                <a:latin typeface="Times New Roman"/>
                <a:cs typeface="Times New Roman"/>
              </a:rPr>
              <a:t>arith</a:t>
            </a:r>
            <a:r>
              <a:rPr lang="en-US" sz="1600" dirty="0">
                <a:latin typeface="Times New Roman"/>
                <a:cs typeface="Times New Roman"/>
              </a:rPr>
              <a:t>-op - (eval l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env</a:t>
            </a:r>
            <a:r>
              <a:rPr lang="en-US" sz="1600" dirty="0">
                <a:latin typeface="Times New Roman"/>
                <a:cs typeface="Times New Roman"/>
              </a:rPr>
              <a:t>) (eval r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env</a:t>
            </a:r>
            <a:r>
              <a:rPr lang="en-US" sz="1600" dirty="0">
                <a:latin typeface="Times New Roman"/>
                <a:cs typeface="Times New Roman"/>
              </a:rPr>
              <a:t>))]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      [(</a:t>
            </a:r>
            <a:r>
              <a:rPr lang="en-US" sz="1600" dirty="0" err="1">
                <a:latin typeface="Times New Roman"/>
                <a:cs typeface="Times New Roman"/>
              </a:rPr>
              <a:t>Mul</a:t>
            </a:r>
            <a:r>
              <a:rPr lang="en-US" sz="1600" dirty="0">
                <a:latin typeface="Times New Roman"/>
                <a:cs typeface="Times New Roman"/>
              </a:rPr>
              <a:t> l r) (</a:t>
            </a:r>
            <a:r>
              <a:rPr lang="en-US" sz="1600" dirty="0" err="1">
                <a:latin typeface="Times New Roman"/>
                <a:cs typeface="Times New Roman"/>
              </a:rPr>
              <a:t>arith</a:t>
            </a:r>
            <a:r>
              <a:rPr lang="en-US" sz="1600" dirty="0">
                <a:latin typeface="Times New Roman"/>
                <a:cs typeface="Times New Roman"/>
              </a:rPr>
              <a:t>-op * (eval l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env</a:t>
            </a:r>
            <a:r>
              <a:rPr lang="en-US" sz="1600" dirty="0">
                <a:latin typeface="Times New Roman"/>
                <a:cs typeface="Times New Roman"/>
              </a:rPr>
              <a:t>) (eval r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env</a:t>
            </a:r>
            <a:r>
              <a:rPr lang="en-US" sz="1600" dirty="0">
                <a:latin typeface="Times New Roman"/>
                <a:cs typeface="Times New Roman"/>
              </a:rPr>
              <a:t>))]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      [(</a:t>
            </a:r>
            <a:r>
              <a:rPr lang="en-US" sz="1600" dirty="0" err="1">
                <a:latin typeface="Times New Roman"/>
                <a:cs typeface="Times New Roman"/>
              </a:rPr>
              <a:t>Div</a:t>
            </a:r>
            <a:r>
              <a:rPr lang="en-US" sz="1600" dirty="0">
                <a:latin typeface="Times New Roman"/>
                <a:cs typeface="Times New Roman"/>
              </a:rPr>
              <a:t> l r) (</a:t>
            </a:r>
            <a:r>
              <a:rPr lang="en-US" sz="1600" dirty="0" err="1">
                <a:latin typeface="Times New Roman"/>
                <a:cs typeface="Times New Roman"/>
              </a:rPr>
              <a:t>arith</a:t>
            </a:r>
            <a:r>
              <a:rPr lang="en-US" sz="1600" dirty="0">
                <a:latin typeface="Times New Roman"/>
                <a:cs typeface="Times New Roman"/>
              </a:rPr>
              <a:t>-op / (eval l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env</a:t>
            </a:r>
            <a:r>
              <a:rPr lang="en-US" sz="1600" dirty="0">
                <a:latin typeface="Times New Roman"/>
                <a:cs typeface="Times New Roman"/>
              </a:rPr>
              <a:t>) (eval r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env</a:t>
            </a:r>
            <a:r>
              <a:rPr lang="en-US" sz="1600" dirty="0">
                <a:latin typeface="Times New Roman"/>
                <a:cs typeface="Times New Roman"/>
              </a:rPr>
              <a:t>))]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      [(With bound-id named-expr bound-body)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       (eval bound-body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            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(Extend bound-id (eval named-expr env) env)</a:t>
            </a:r>
            <a:r>
              <a:rPr lang="en-US" sz="1600" dirty="0">
                <a:latin typeface="Times New Roman"/>
                <a:cs typeface="Times New Roman"/>
              </a:rPr>
              <a:t>)]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      [(Id name)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(lookup name env)</a:t>
            </a:r>
            <a:r>
              <a:rPr lang="en-US" sz="1600" dirty="0">
                <a:latin typeface="Times New Roman"/>
                <a:cs typeface="Times New Roman"/>
              </a:rPr>
              <a:t>]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      [(Fun bound-id bound-body)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      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FunV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 bound-id bound-body env)</a:t>
            </a:r>
            <a:r>
              <a:rPr lang="en-US" sz="1600" dirty="0">
                <a:latin typeface="Times New Roman"/>
                <a:cs typeface="Times New Roman"/>
              </a:rPr>
              <a:t>]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      [(Call fun-expr </a:t>
            </a:r>
            <a:r>
              <a:rPr lang="en-US" sz="1600" dirty="0" err="1">
                <a:latin typeface="Times New Roman"/>
                <a:cs typeface="Times New Roman"/>
              </a:rPr>
              <a:t>arg</a:t>
            </a:r>
            <a:r>
              <a:rPr lang="en-US" sz="1600" dirty="0">
                <a:latin typeface="Times New Roman"/>
                <a:cs typeface="Times New Roman"/>
              </a:rPr>
              <a:t>-expr)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       (let ([</a:t>
            </a:r>
            <a:r>
              <a:rPr lang="en-US" sz="1600" dirty="0" err="1">
                <a:latin typeface="Times New Roman"/>
                <a:cs typeface="Times New Roman"/>
              </a:rPr>
              <a:t>fval</a:t>
            </a:r>
            <a:r>
              <a:rPr lang="en-US" sz="1600" dirty="0">
                <a:latin typeface="Times New Roman"/>
                <a:cs typeface="Times New Roman"/>
              </a:rPr>
              <a:t> (eval fun-expr env)])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         (cases </a:t>
            </a:r>
            <a:r>
              <a:rPr lang="en-US" sz="1600" dirty="0" err="1">
                <a:latin typeface="Times New Roman"/>
                <a:cs typeface="Times New Roman"/>
              </a:rPr>
              <a:t>fval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           [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FunV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 bound-id bound-body f-env)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            (eval bound-body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                 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(Extend bound-id (eval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arg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-expr env) f-env)</a:t>
            </a:r>
            <a:r>
              <a:rPr lang="en-US" sz="1600" dirty="0">
                <a:latin typeface="Times New Roman"/>
                <a:cs typeface="Times New Roman"/>
              </a:rPr>
              <a:t>)]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           [else (error 'eval "`call' expects a function, got: ~s" </a:t>
            </a:r>
            <a:r>
              <a:rPr lang="en-US" sz="1600" dirty="0" err="1">
                <a:latin typeface="Times New Roman"/>
                <a:cs typeface="Times New Roman"/>
              </a:rPr>
              <a:t>fval</a:t>
            </a:r>
            <a:r>
              <a:rPr lang="en-US" sz="1600" dirty="0">
                <a:latin typeface="Times New Roman"/>
                <a:cs typeface="Times New Roman"/>
              </a:rPr>
              <a:t>)]))]))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667653-9CB1-4680-BC24-27E3CBA93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262" y="688025"/>
            <a:ext cx="7006081" cy="863947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latin typeface="Times New Roman"/>
                <a:cs typeface="Times New Roman"/>
              </a:rPr>
              <a:t> Environment - </a:t>
            </a:r>
            <a:r>
              <a:rPr lang="en-US" dirty="0" err="1">
                <a:latin typeface="Times New Roman"/>
                <a:cs typeface="Times New Roman"/>
              </a:rPr>
              <a:t>מודל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הסביבות</a:t>
            </a:r>
            <a:r>
              <a:rPr lang="en-US" dirty="0">
                <a:latin typeface="Times New Roman"/>
                <a:cs typeface="Times New Roman"/>
              </a:rPr>
              <a:t> 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6B12-8565-47BC-9202-AF1810168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(: run : String -&gt; Number)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  ;; evaluate a FLANG program contained in a string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  (define (run str)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    (let ([result (eval (parse str)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EmptyEnv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)</a:t>
            </a:r>
            <a:r>
              <a:rPr lang="en-US" dirty="0">
                <a:latin typeface="Times New Roman"/>
                <a:cs typeface="Times New Roman"/>
              </a:rPr>
              <a:t>)])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      (cases result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        [(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NumV</a:t>
            </a:r>
            <a:r>
              <a:rPr lang="en-US" dirty="0">
                <a:latin typeface="Times New Roman"/>
                <a:cs typeface="Times New Roman"/>
              </a:rPr>
              <a:t> n) n]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        [else (error 'run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                     "evaluation returned a non-number: ~s" result)])))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5EF107-BA77-4D3B-B473-56024E673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262" y="688025"/>
            <a:ext cx="7006081" cy="863947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latin typeface="Times New Roman"/>
                <a:cs typeface="Times New Roman"/>
              </a:rPr>
              <a:t> Environment - </a:t>
            </a:r>
            <a:r>
              <a:rPr lang="en-US" dirty="0" err="1">
                <a:latin typeface="Times New Roman"/>
                <a:cs typeface="Times New Roman"/>
              </a:rPr>
              <a:t>מודל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הסביבות</a:t>
            </a:r>
            <a:r>
              <a:rPr lang="en-US" dirty="0">
                <a:latin typeface="Times New Roman"/>
                <a:cs typeface="Times New Roman"/>
              </a:rPr>
              <a:t> 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run</a:t>
            </a:r>
            <a:endParaRPr lang="en-US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8846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6574" y="2133600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תרגיל: עבור הקוד הבא:</a:t>
            </a:r>
          </a:p>
          <a:p>
            <a:pPr>
              <a:buNone/>
            </a:pPr>
            <a:r>
              <a:rPr lang="en-US" b="1" dirty="0">
                <a:cs typeface="Times New Roman"/>
              </a:rPr>
              <a:t>(run "{with {foo {with {y 8}</a:t>
            </a:r>
            <a:endParaRPr lang="en-US" dirty="0"/>
          </a:p>
          <a:p>
            <a:pPr>
              <a:buNone/>
            </a:pPr>
            <a:r>
              <a:rPr lang="en-US" b="1" dirty="0">
                <a:cs typeface="Times New Roman"/>
              </a:rPr>
              <a:t>                    {fun {x} {+ x y}}}}</a:t>
            </a:r>
            <a:endParaRPr lang="en-US" dirty="0"/>
          </a:p>
          <a:p>
            <a:pPr>
              <a:buNone/>
            </a:pPr>
            <a:r>
              <a:rPr lang="en-US" b="1" dirty="0">
                <a:cs typeface="Times New Roman"/>
              </a:rPr>
              <a:t>           {call foo 4}}")</a:t>
            </a:r>
            <a:endParaRPr lang="en-US" dirty="0"/>
          </a:p>
          <a:p>
            <a:pPr>
              <a:buNone/>
            </a:pPr>
            <a:endParaRPr lang="en-US" dirty="0">
              <a:cs typeface="Times New Roman"/>
            </a:endParaRPr>
          </a:p>
          <a:p>
            <a:pPr algn="r" rtl="1"/>
            <a:r>
              <a:rPr lang="he-IL" dirty="0"/>
              <a:t>תארו את הפעלות הפונקציה </a:t>
            </a:r>
            <a:r>
              <a:rPr lang="en-US" dirty="0" err="1"/>
              <a:t>eval</a:t>
            </a:r>
            <a:r>
              <a:rPr lang="he-IL" dirty="0"/>
              <a:t> בתהליך הערכת הקוד במודל ה</a:t>
            </a:r>
            <a:r>
              <a:rPr lang="en-US" dirty="0"/>
              <a:t>environment .</a:t>
            </a:r>
            <a:endParaRPr lang="he-IL" dirty="0">
              <a:latin typeface="David"/>
              <a:cs typeface="David"/>
            </a:endParaRPr>
          </a:p>
          <a:p>
            <a:pPr algn="r" rtl="1"/>
            <a:r>
              <a:rPr lang="he" dirty="0"/>
              <a:t>מה היה קורה אם היינו מבצעים הערכה של הקוד מעלה במודל ה-</a:t>
            </a:r>
            <a:r>
              <a:rPr lang="he-IL" dirty="0" err="1"/>
              <a:t>substitution-cache</a:t>
            </a:r>
            <a:r>
              <a:rPr lang="he-IL" dirty="0"/>
              <a:t>  ? האם יש הבדל בתוצאות? מדוע?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BB05F39-D0E3-413D-BDD8-AB15A53D30A4}"/>
              </a:ext>
            </a:extLst>
          </p:cNvPr>
          <p:cNvSpPr txBox="1">
            <a:spLocks/>
          </p:cNvSpPr>
          <p:nvPr/>
        </p:nvSpPr>
        <p:spPr>
          <a:xfrm>
            <a:off x="4500262" y="688027"/>
            <a:ext cx="7006081" cy="86394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>
                <a:latin typeface="Times New Roman"/>
                <a:cs typeface="Times New Roman"/>
              </a:rPr>
              <a:t> Environment - </a:t>
            </a:r>
            <a:r>
              <a:rPr lang="en-US" dirty="0" err="1">
                <a:latin typeface="Times New Roman"/>
                <a:cs typeface="Times New Roman"/>
              </a:rPr>
              <a:t>מודל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הסביבות</a:t>
            </a:r>
            <a:r>
              <a:rPr lang="en-US" dirty="0">
                <a:latin typeface="Times New Roman"/>
                <a:cs typeface="Times New Roman"/>
              </a:rPr>
              <a:t> </a:t>
            </a:r>
            <a:br>
              <a:rPr lang="en-US" dirty="0">
                <a:latin typeface="Times New Roman"/>
                <a:cs typeface="Times New Roman"/>
              </a:rPr>
            </a:br>
            <a:endParaRPr lang="en-US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090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 solution – Environment 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93968" y="1357223"/>
            <a:ext cx="8587914" cy="527870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en-US" dirty="0">
                <a:cs typeface="Times New Roman"/>
              </a:rPr>
              <a:t>AST1= (With ‘foo (With ‘y </a:t>
            </a:r>
            <a:r>
              <a:rPr lang="he-IL" dirty="0">
                <a:cs typeface="Times New Roman"/>
              </a:rPr>
              <a:t>)</a:t>
            </a:r>
            <a:r>
              <a:rPr lang="en-US" dirty="0">
                <a:cs typeface="Times New Roman"/>
              </a:rPr>
              <a:t>Num 8) (Fun ‘x (Add </a:t>
            </a:r>
            <a:r>
              <a:rPr lang="he-IL" dirty="0">
                <a:cs typeface="Times New Roman"/>
              </a:rPr>
              <a:t>)</a:t>
            </a:r>
            <a:r>
              <a:rPr lang="en-US" dirty="0">
                <a:cs typeface="Times New Roman"/>
              </a:rPr>
              <a:t>Id ‘x</a:t>
            </a:r>
            <a:r>
              <a:rPr lang="he-IL" dirty="0">
                <a:cs typeface="Times New Roman"/>
              </a:rPr>
              <a:t>(</a:t>
            </a:r>
            <a:r>
              <a:rPr lang="en-US" dirty="0">
                <a:cs typeface="Times New Roman"/>
              </a:rPr>
              <a:t> </a:t>
            </a:r>
            <a:r>
              <a:rPr lang="he-IL" dirty="0">
                <a:cs typeface="Times New Roman"/>
              </a:rPr>
              <a:t>)</a:t>
            </a:r>
            <a:r>
              <a:rPr lang="en-US" dirty="0">
                <a:cs typeface="Times New Roman"/>
              </a:rPr>
              <a:t>Id ‘y)))) (Call (Id ‘foo) (Num 4))) </a:t>
            </a:r>
            <a:endParaRPr lang="en-US" dirty="0"/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ENV1= (</a:t>
            </a:r>
            <a:r>
              <a:rPr lang="en-US" dirty="0" err="1">
                <a:latin typeface="Times New Roman"/>
                <a:cs typeface="Times New Roman"/>
              </a:rPr>
              <a:t>EmptyEnv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</a:endParaRP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RES1=  ___</a:t>
            </a:r>
            <a:endParaRPr lang="en-US" dirty="0">
              <a:cs typeface="Times New Roman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AST2= (With ‘y (Num 8) (Fun ‘x (Add (Id ‘x) (Id ‘y)))</a:t>
            </a:r>
            <a:r>
              <a:rPr lang="he-IL" dirty="0">
                <a:latin typeface="Times New Roman"/>
                <a:cs typeface="Times New Roman"/>
              </a:rPr>
              <a:t>(</a:t>
            </a:r>
            <a:endParaRPr lang="en-US" dirty="0">
              <a:latin typeface="Times New Roman"/>
            </a:endParaRP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ENV2= (</a:t>
            </a:r>
            <a:r>
              <a:rPr lang="en-US" dirty="0" err="1">
                <a:latin typeface="Times New Roman"/>
                <a:cs typeface="Times New Roman"/>
              </a:rPr>
              <a:t>EmptyEnv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</a:endParaRP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RES2= ___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AST3= (Num 8)</a:t>
            </a:r>
            <a:endParaRPr lang="en-US" dirty="0">
              <a:latin typeface="Times New Roman"/>
            </a:endParaRP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ENV3= (</a:t>
            </a:r>
            <a:r>
              <a:rPr lang="en-US" dirty="0" err="1">
                <a:latin typeface="Times New Roman"/>
                <a:cs typeface="Times New Roman"/>
              </a:rPr>
              <a:t>EmptyEnv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</a:endParaRP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RES3= (</a:t>
            </a:r>
            <a:r>
              <a:rPr lang="en-US" dirty="0" err="1">
                <a:latin typeface="Times New Roman"/>
                <a:cs typeface="Times New Roman"/>
              </a:rPr>
              <a:t>NumV</a:t>
            </a:r>
            <a:r>
              <a:rPr lang="en-US" dirty="0">
                <a:latin typeface="Times New Roman"/>
                <a:cs typeface="Times New Roman"/>
              </a:rPr>
              <a:t> 8)</a:t>
            </a:r>
            <a:endParaRPr lang="en-US" dirty="0">
              <a:latin typeface="Times New Roman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cs typeface="Times New Roman"/>
              </a:rPr>
              <a:t>AST4= (Fun ‘x (Add </a:t>
            </a:r>
            <a:r>
              <a:rPr lang="he-IL" dirty="0">
                <a:cs typeface="Times New Roman"/>
              </a:rPr>
              <a:t>)</a:t>
            </a:r>
            <a:r>
              <a:rPr lang="en-US" dirty="0">
                <a:cs typeface="Times New Roman"/>
              </a:rPr>
              <a:t>Id ‘x</a:t>
            </a:r>
            <a:r>
              <a:rPr lang="he-IL" dirty="0">
                <a:cs typeface="Times New Roman"/>
              </a:rPr>
              <a:t>(</a:t>
            </a:r>
            <a:r>
              <a:rPr lang="en-US" dirty="0">
                <a:cs typeface="Times New Roman"/>
              </a:rPr>
              <a:t> </a:t>
            </a:r>
            <a:r>
              <a:rPr lang="he-IL" dirty="0">
                <a:cs typeface="Times New Roman"/>
              </a:rPr>
              <a:t>)</a:t>
            </a:r>
            <a:r>
              <a:rPr lang="en-US" dirty="0">
                <a:cs typeface="Times New Roman"/>
              </a:rPr>
              <a:t>Id ‘y</a:t>
            </a:r>
            <a:r>
              <a:rPr lang="he-IL" dirty="0">
                <a:cs typeface="Times New Roman"/>
              </a:rPr>
              <a:t>(</a:t>
            </a:r>
            <a:r>
              <a:rPr lang="en-US" dirty="0">
                <a:cs typeface="Times New Roman"/>
              </a:rPr>
              <a:t>))</a:t>
            </a:r>
            <a:endParaRPr lang="en-US" dirty="0"/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ENV4= (Extend ‘y (</a:t>
            </a:r>
            <a:r>
              <a:rPr lang="en-US" dirty="0" err="1">
                <a:latin typeface="Times New Roman"/>
                <a:cs typeface="Times New Roman"/>
              </a:rPr>
              <a:t>NumV</a:t>
            </a:r>
            <a:r>
              <a:rPr lang="en-US" dirty="0">
                <a:latin typeface="Times New Roman"/>
                <a:cs typeface="Times New Roman"/>
              </a:rPr>
              <a:t> 8) (</a:t>
            </a:r>
            <a:r>
              <a:rPr lang="en-US" dirty="0" err="1">
                <a:latin typeface="Times New Roman"/>
                <a:cs typeface="Times New Roman"/>
              </a:rPr>
              <a:t>EmptyEnv</a:t>
            </a:r>
            <a:r>
              <a:rPr lang="en-US" dirty="0">
                <a:latin typeface="Times New Roman"/>
                <a:cs typeface="Times New Roman"/>
              </a:rPr>
              <a:t>))</a:t>
            </a:r>
            <a:endParaRPr lang="en-US" dirty="0">
              <a:latin typeface="Times New Roman"/>
            </a:endParaRP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RES4= (</a:t>
            </a:r>
            <a:r>
              <a:rPr lang="en-US" dirty="0" err="1">
                <a:latin typeface="Times New Roman"/>
                <a:cs typeface="Times New Roman"/>
              </a:rPr>
              <a:t>FunV</a:t>
            </a:r>
            <a:r>
              <a:rPr lang="en-US" dirty="0">
                <a:latin typeface="Times New Roman"/>
                <a:cs typeface="Times New Roman"/>
              </a:rPr>
              <a:t> ‘x (Add (Id ‘x) (Id ‘y)) (Extend ‘y (</a:t>
            </a:r>
            <a:r>
              <a:rPr lang="en-US" dirty="0" err="1">
                <a:latin typeface="Times New Roman"/>
                <a:cs typeface="Times New Roman"/>
              </a:rPr>
              <a:t>NumV</a:t>
            </a:r>
            <a:r>
              <a:rPr lang="en-US" dirty="0">
                <a:latin typeface="Times New Roman"/>
                <a:cs typeface="Times New Roman"/>
              </a:rPr>
              <a:t> 8) (</a:t>
            </a:r>
            <a:r>
              <a:rPr lang="en-US" dirty="0" err="1">
                <a:latin typeface="Times New Roman"/>
                <a:cs typeface="Times New Roman"/>
              </a:rPr>
              <a:t>EmptyEnv</a:t>
            </a:r>
            <a:r>
              <a:rPr lang="en-US" dirty="0">
                <a:latin typeface="Times New Roman"/>
                <a:cs typeface="Times New Roman"/>
              </a:rPr>
              <a:t>)))</a:t>
            </a:r>
          </a:p>
          <a:p>
            <a:pPr>
              <a:buNone/>
            </a:pPr>
            <a:endParaRPr lang="en-US" dirty="0"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AB542-59F1-44FB-99E9-C7B8DC54F9E2}"/>
              </a:ext>
            </a:extLst>
          </p:cNvPr>
          <p:cNvSpPr txBox="1"/>
          <p:nvPr/>
        </p:nvSpPr>
        <p:spPr>
          <a:xfrm>
            <a:off x="7260823" y="2708464"/>
            <a:ext cx="42286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>
                <a:cs typeface="Times New Roman"/>
              </a:rPr>
              <a:t>הערכה של ה </a:t>
            </a:r>
            <a:r>
              <a:rPr lang="en-US" dirty="0">
                <a:cs typeface="Times New Roman"/>
              </a:rPr>
              <a:t>named-expr</a:t>
            </a:r>
            <a:r>
              <a:rPr lang="he-IL" dirty="0">
                <a:cs typeface="Times New Roman"/>
              </a:rPr>
              <a:t> של ה</a:t>
            </a:r>
            <a:r>
              <a:rPr lang="en-US" dirty="0">
                <a:cs typeface="Times New Roman"/>
              </a:rPr>
              <a:t> with </a:t>
            </a:r>
            <a:r>
              <a:rPr lang="he-IL" dirty="0">
                <a:cs typeface="Times New Roman"/>
              </a:rPr>
              <a:t>הראשי </a:t>
            </a:r>
            <a:endParaRPr lang="he-IL" dirty="0"/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EB85FA95-6E7E-43A3-B256-563626DAFDD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096000" y="2893130"/>
            <a:ext cx="1164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705029-63A9-4322-B4B4-702DBEA945BE}"/>
              </a:ext>
            </a:extLst>
          </p:cNvPr>
          <p:cNvSpPr txBox="1"/>
          <p:nvPr/>
        </p:nvSpPr>
        <p:spPr>
          <a:xfrm>
            <a:off x="7048768" y="4082639"/>
            <a:ext cx="45360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>
                <a:cs typeface="Times New Roman"/>
              </a:rPr>
              <a:t>הערכה של ה </a:t>
            </a:r>
            <a:r>
              <a:rPr lang="en-US" dirty="0">
                <a:cs typeface="Times New Roman"/>
              </a:rPr>
              <a:t>named-expr</a:t>
            </a:r>
            <a:r>
              <a:rPr lang="he-IL" dirty="0">
                <a:cs typeface="Times New Roman"/>
              </a:rPr>
              <a:t> של ה</a:t>
            </a:r>
            <a:r>
              <a:rPr lang="en-US" dirty="0">
                <a:cs typeface="Times New Roman"/>
              </a:rPr>
              <a:t> with </a:t>
            </a:r>
            <a:r>
              <a:rPr lang="he-IL" dirty="0">
                <a:cs typeface="Times New Roman"/>
              </a:rPr>
              <a:t>מ </a:t>
            </a:r>
            <a:r>
              <a:rPr lang="en-US" dirty="0">
                <a:cs typeface="Times New Roman"/>
              </a:rPr>
              <a:t>AST2</a:t>
            </a:r>
            <a:r>
              <a:rPr lang="he-IL" dirty="0">
                <a:cs typeface="Times New Roman"/>
              </a:rPr>
              <a:t> </a:t>
            </a:r>
            <a:endParaRPr lang="he-IL" dirty="0"/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81455232-C29A-4A48-8126-37D08A81E1B5}"/>
              </a:ext>
            </a:extLst>
          </p:cNvPr>
          <p:cNvCxnSpPr>
            <a:cxnSpLocks/>
          </p:cNvCxnSpPr>
          <p:nvPr/>
        </p:nvCxnSpPr>
        <p:spPr>
          <a:xfrm flipV="1">
            <a:off x="2930605" y="4221157"/>
            <a:ext cx="4118163" cy="2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B2E767-A8C6-4CC8-8287-5AB4ED6B5562}"/>
              </a:ext>
            </a:extLst>
          </p:cNvPr>
          <p:cNvSpPr txBox="1"/>
          <p:nvPr/>
        </p:nvSpPr>
        <p:spPr>
          <a:xfrm>
            <a:off x="6910251" y="5153610"/>
            <a:ext cx="462747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>
                <a:cs typeface="Times New Roman"/>
              </a:rPr>
              <a:t>הערכה של ה </a:t>
            </a:r>
            <a:r>
              <a:rPr lang="en-US" dirty="0">
                <a:cs typeface="Times New Roman"/>
              </a:rPr>
              <a:t>bound-body</a:t>
            </a:r>
            <a:r>
              <a:rPr lang="he-IL" dirty="0">
                <a:cs typeface="Times New Roman"/>
              </a:rPr>
              <a:t> של ה</a:t>
            </a:r>
            <a:r>
              <a:rPr lang="en-US" dirty="0">
                <a:cs typeface="Times New Roman"/>
              </a:rPr>
              <a:t> with </a:t>
            </a:r>
            <a:r>
              <a:rPr lang="he-IL" dirty="0">
                <a:cs typeface="Times New Roman"/>
              </a:rPr>
              <a:t>מ </a:t>
            </a:r>
            <a:r>
              <a:rPr lang="en-US" dirty="0">
                <a:cs typeface="Times New Roman"/>
              </a:rPr>
              <a:t>AST2</a:t>
            </a:r>
            <a:r>
              <a:rPr lang="he-IL" dirty="0">
                <a:cs typeface="Times New Roman"/>
              </a:rPr>
              <a:t> </a:t>
            </a:r>
          </a:p>
          <a:p>
            <a:pPr algn="r" rtl="1"/>
            <a:r>
              <a:rPr lang="he-IL" dirty="0">
                <a:cs typeface="Times New Roman"/>
              </a:rPr>
              <a:t>והוספת </a:t>
            </a:r>
            <a:r>
              <a:rPr lang="en-US" dirty="0">
                <a:cs typeface="Times New Roman"/>
              </a:rPr>
              <a:t>bound id-y</a:t>
            </a:r>
            <a:r>
              <a:rPr lang="he-IL" dirty="0">
                <a:cs typeface="Times New Roman"/>
              </a:rPr>
              <a:t> של </a:t>
            </a:r>
            <a:r>
              <a:rPr lang="en-US" dirty="0">
                <a:cs typeface="Times New Roman"/>
              </a:rPr>
              <a:t> AST2</a:t>
            </a:r>
            <a:r>
              <a:rPr lang="he-IL" dirty="0">
                <a:cs typeface="Times New Roman"/>
              </a:rPr>
              <a:t>לסביבה </a:t>
            </a:r>
            <a:endParaRPr lang="he-IL" dirty="0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EC467D8F-16BC-4905-B976-F788DB993531}"/>
              </a:ext>
            </a:extLst>
          </p:cNvPr>
          <p:cNvCxnSpPr>
            <a:cxnSpLocks/>
          </p:cNvCxnSpPr>
          <p:nvPr/>
        </p:nvCxnSpPr>
        <p:spPr>
          <a:xfrm flipV="1">
            <a:off x="4480560" y="5476777"/>
            <a:ext cx="2568208" cy="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A07EF1-D120-42EF-8D31-EFEB9067A223}"/>
              </a:ext>
            </a:extLst>
          </p:cNvPr>
          <p:cNvSpPr txBox="1"/>
          <p:nvPr/>
        </p:nvSpPr>
        <p:spPr>
          <a:xfrm>
            <a:off x="2135332" y="3235036"/>
            <a:ext cx="65245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 err="1">
                <a:latin typeface="Times New Roman"/>
                <a:cs typeface="Times New Roman"/>
              </a:rPr>
              <a:t>FunV</a:t>
            </a:r>
            <a:r>
              <a:rPr lang="en-US" dirty="0">
                <a:latin typeface="Times New Roman"/>
                <a:cs typeface="Times New Roman"/>
              </a:rPr>
              <a:t> ’x (Add </a:t>
            </a:r>
            <a:r>
              <a:rPr lang="he-IL" dirty="0">
                <a:latin typeface="Times New Roman"/>
                <a:cs typeface="Times New Roman"/>
              </a:rPr>
              <a:t>)</a:t>
            </a:r>
            <a:r>
              <a:rPr lang="en-US" dirty="0">
                <a:latin typeface="Times New Roman"/>
                <a:cs typeface="Times New Roman"/>
              </a:rPr>
              <a:t>Id ‘x</a:t>
            </a:r>
            <a:r>
              <a:rPr lang="he-IL" dirty="0">
                <a:latin typeface="Times New Roman"/>
                <a:cs typeface="Times New Roman"/>
              </a:rPr>
              <a:t>(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he-IL" dirty="0">
                <a:latin typeface="Times New Roman"/>
                <a:cs typeface="Times New Roman"/>
              </a:rPr>
              <a:t>)</a:t>
            </a:r>
            <a:r>
              <a:rPr lang="en-US" dirty="0">
                <a:latin typeface="Times New Roman"/>
                <a:cs typeface="Times New Roman"/>
              </a:rPr>
              <a:t>Id ‘y</a:t>
            </a:r>
            <a:r>
              <a:rPr lang="he-IL" dirty="0">
                <a:latin typeface="Times New Roman"/>
                <a:cs typeface="Times New Roman"/>
              </a:rPr>
              <a:t>(</a:t>
            </a:r>
            <a:r>
              <a:rPr lang="en-US" dirty="0">
                <a:latin typeface="Times New Roman"/>
                <a:cs typeface="Times New Roman"/>
              </a:rPr>
              <a:t>) (Extend ‘y (</a:t>
            </a:r>
            <a:r>
              <a:rPr lang="en-US" dirty="0" err="1">
                <a:latin typeface="Times New Roman"/>
                <a:cs typeface="Times New Roman"/>
              </a:rPr>
              <a:t>NumV</a:t>
            </a:r>
            <a:r>
              <a:rPr lang="en-US" dirty="0">
                <a:latin typeface="Times New Roman"/>
                <a:cs typeface="Times New Roman"/>
              </a:rPr>
              <a:t> 8) (</a:t>
            </a:r>
            <a:r>
              <a:rPr lang="en-US" dirty="0" err="1">
                <a:latin typeface="Times New Roman"/>
                <a:cs typeface="Times New Roman"/>
              </a:rPr>
              <a:t>EmptyEnv</a:t>
            </a:r>
            <a:r>
              <a:rPr lang="en-US" dirty="0">
                <a:latin typeface="Times New Roman"/>
                <a:cs typeface="Times New Roman"/>
              </a:rPr>
              <a:t>)))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 solution – Environment 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93967" y="1357224"/>
            <a:ext cx="8072317" cy="522645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buNone/>
            </a:pPr>
            <a:r>
              <a:rPr lang="en-US" dirty="0">
                <a:cs typeface="Times New Roman"/>
              </a:rPr>
              <a:t>AST5= (Call (Id ‘foo) </a:t>
            </a:r>
            <a:r>
              <a:rPr lang="he-IL" dirty="0">
                <a:cs typeface="Times New Roman"/>
              </a:rPr>
              <a:t>)</a:t>
            </a:r>
            <a:r>
              <a:rPr lang="en-US" dirty="0">
                <a:cs typeface="Times New Roman"/>
              </a:rPr>
              <a:t>Num 4</a:t>
            </a:r>
            <a:r>
              <a:rPr lang="he-IL" dirty="0">
                <a:cs typeface="Times New Roman"/>
              </a:rPr>
              <a:t>(</a:t>
            </a:r>
            <a:r>
              <a:rPr lang="en-US" dirty="0">
                <a:cs typeface="Times New Roman"/>
              </a:rPr>
              <a:t>)</a:t>
            </a:r>
          </a:p>
          <a:p>
            <a:pPr>
              <a:buNone/>
            </a:pPr>
            <a:r>
              <a:rPr lang="en-US" dirty="0">
                <a:cs typeface="Times New Roman"/>
              </a:rPr>
              <a:t>ENV5= (Extend ‘foo (</a:t>
            </a:r>
            <a:r>
              <a:rPr lang="en-US" dirty="0" err="1">
                <a:cs typeface="Times New Roman"/>
              </a:rPr>
              <a:t>FunV</a:t>
            </a:r>
            <a:r>
              <a:rPr lang="en-US" dirty="0">
                <a:cs typeface="Times New Roman"/>
              </a:rPr>
              <a:t> ‘x (Add </a:t>
            </a:r>
            <a:r>
              <a:rPr lang="he-IL" dirty="0">
                <a:cs typeface="Times New Roman"/>
              </a:rPr>
              <a:t>)</a:t>
            </a:r>
            <a:r>
              <a:rPr lang="en-US" dirty="0">
                <a:cs typeface="Times New Roman"/>
              </a:rPr>
              <a:t>Id ‘x</a:t>
            </a:r>
            <a:r>
              <a:rPr lang="he-IL" dirty="0">
                <a:cs typeface="Times New Roman"/>
              </a:rPr>
              <a:t>(</a:t>
            </a:r>
            <a:r>
              <a:rPr lang="en-US" dirty="0">
                <a:cs typeface="Times New Roman"/>
              </a:rPr>
              <a:t> </a:t>
            </a:r>
            <a:r>
              <a:rPr lang="he-IL" dirty="0">
                <a:cs typeface="Times New Roman"/>
              </a:rPr>
              <a:t>)</a:t>
            </a:r>
            <a:r>
              <a:rPr lang="en-US" dirty="0">
                <a:cs typeface="Times New Roman"/>
              </a:rPr>
              <a:t>Id ‘y</a:t>
            </a:r>
            <a:r>
              <a:rPr lang="he-IL" dirty="0">
                <a:cs typeface="Times New Roman"/>
              </a:rPr>
              <a:t>(</a:t>
            </a:r>
            <a:r>
              <a:rPr lang="en-US" dirty="0">
                <a:cs typeface="Times New Roman"/>
              </a:rPr>
              <a:t>) (Extend ‘y (</a:t>
            </a:r>
            <a:r>
              <a:rPr lang="en-US" dirty="0" err="1">
                <a:cs typeface="Times New Roman"/>
              </a:rPr>
              <a:t>NumV</a:t>
            </a:r>
            <a:r>
              <a:rPr lang="en-US" dirty="0">
                <a:cs typeface="Times New Roman"/>
              </a:rPr>
              <a:t> 8) (</a:t>
            </a:r>
            <a:r>
              <a:rPr lang="en-US" dirty="0" err="1">
                <a:cs typeface="Times New Roman"/>
              </a:rPr>
              <a:t>EmptyEnv</a:t>
            </a:r>
            <a:r>
              <a:rPr lang="en-US" dirty="0">
                <a:cs typeface="Times New Roman"/>
              </a:rPr>
              <a:t>))) (</a:t>
            </a:r>
            <a:r>
              <a:rPr lang="en-US" dirty="0" err="1">
                <a:cs typeface="Times New Roman"/>
              </a:rPr>
              <a:t>EmptyEnv</a:t>
            </a:r>
            <a:r>
              <a:rPr lang="en-US" dirty="0">
                <a:cs typeface="Times New Roman"/>
              </a:rPr>
              <a:t>))</a:t>
            </a: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RES5= ___</a:t>
            </a:r>
          </a:p>
          <a:p>
            <a:pPr>
              <a:buNone/>
            </a:pPr>
            <a:endParaRPr lang="en-US" dirty="0">
              <a:cs typeface="Times New Roman"/>
            </a:endParaRPr>
          </a:p>
          <a:p>
            <a:pPr>
              <a:buNone/>
            </a:pPr>
            <a:r>
              <a:rPr lang="en-US" dirty="0">
                <a:cs typeface="Times New Roman"/>
              </a:rPr>
              <a:t>AST6= (Id ‘foo)</a:t>
            </a:r>
          </a:p>
          <a:p>
            <a:pPr>
              <a:buNone/>
            </a:pPr>
            <a:r>
              <a:rPr lang="en-US" dirty="0">
                <a:cs typeface="Times New Roman"/>
              </a:rPr>
              <a:t>ENV6= (Extend ‘foo (</a:t>
            </a:r>
            <a:r>
              <a:rPr lang="en-US" dirty="0" err="1">
                <a:cs typeface="Times New Roman"/>
              </a:rPr>
              <a:t>FunV</a:t>
            </a:r>
            <a:r>
              <a:rPr lang="en-US" dirty="0">
                <a:cs typeface="Times New Roman"/>
              </a:rPr>
              <a:t> ‘x (Add </a:t>
            </a:r>
            <a:r>
              <a:rPr lang="he-IL" dirty="0">
                <a:cs typeface="Times New Roman"/>
              </a:rPr>
              <a:t>)</a:t>
            </a:r>
            <a:r>
              <a:rPr lang="en-US" dirty="0">
                <a:cs typeface="Times New Roman"/>
              </a:rPr>
              <a:t>Id ‘x</a:t>
            </a:r>
            <a:r>
              <a:rPr lang="he-IL" dirty="0">
                <a:cs typeface="Times New Roman"/>
              </a:rPr>
              <a:t>(</a:t>
            </a:r>
            <a:r>
              <a:rPr lang="en-US" dirty="0">
                <a:cs typeface="Times New Roman"/>
              </a:rPr>
              <a:t> </a:t>
            </a:r>
            <a:r>
              <a:rPr lang="he-IL" dirty="0">
                <a:cs typeface="Times New Roman"/>
              </a:rPr>
              <a:t>)</a:t>
            </a:r>
            <a:r>
              <a:rPr lang="en-US" dirty="0">
                <a:cs typeface="Times New Roman"/>
              </a:rPr>
              <a:t>Id ‘y</a:t>
            </a:r>
            <a:r>
              <a:rPr lang="he-IL" dirty="0">
                <a:cs typeface="Times New Roman"/>
              </a:rPr>
              <a:t>(</a:t>
            </a:r>
            <a:r>
              <a:rPr lang="en-US" dirty="0">
                <a:cs typeface="Times New Roman"/>
              </a:rPr>
              <a:t>) (Extend ‘y (</a:t>
            </a:r>
            <a:r>
              <a:rPr lang="en-US" dirty="0" err="1">
                <a:cs typeface="Times New Roman"/>
              </a:rPr>
              <a:t>NumV</a:t>
            </a:r>
            <a:r>
              <a:rPr lang="en-US" dirty="0">
                <a:cs typeface="Times New Roman"/>
              </a:rPr>
              <a:t> 8) (</a:t>
            </a:r>
            <a:r>
              <a:rPr lang="en-US" dirty="0" err="1">
                <a:cs typeface="Times New Roman"/>
              </a:rPr>
              <a:t>EmptyEnv</a:t>
            </a:r>
            <a:r>
              <a:rPr lang="en-US" dirty="0">
                <a:cs typeface="Times New Roman"/>
              </a:rPr>
              <a:t>))) (</a:t>
            </a:r>
            <a:r>
              <a:rPr lang="en-US" dirty="0" err="1">
                <a:cs typeface="Times New Roman"/>
              </a:rPr>
              <a:t>EmptyEnv</a:t>
            </a:r>
            <a:r>
              <a:rPr lang="en-US" dirty="0">
                <a:cs typeface="Times New Roman"/>
              </a:rPr>
              <a:t>))</a:t>
            </a:r>
          </a:p>
          <a:p>
            <a:pPr>
              <a:buNone/>
            </a:pPr>
            <a:r>
              <a:rPr lang="en-US" dirty="0">
                <a:cs typeface="Times New Roman"/>
              </a:rPr>
              <a:t>RES6= (</a:t>
            </a:r>
            <a:r>
              <a:rPr lang="en-US" dirty="0" err="1">
                <a:cs typeface="Times New Roman"/>
              </a:rPr>
              <a:t>FunV</a:t>
            </a:r>
            <a:r>
              <a:rPr lang="en-US" dirty="0">
                <a:cs typeface="Times New Roman"/>
              </a:rPr>
              <a:t> ‘x (Add </a:t>
            </a:r>
            <a:r>
              <a:rPr lang="he-IL" dirty="0">
                <a:cs typeface="Times New Roman"/>
              </a:rPr>
              <a:t>)</a:t>
            </a:r>
            <a:r>
              <a:rPr lang="en-US" dirty="0">
                <a:cs typeface="Times New Roman"/>
              </a:rPr>
              <a:t>Id ‘x</a:t>
            </a:r>
            <a:r>
              <a:rPr lang="he-IL" dirty="0">
                <a:cs typeface="Times New Roman"/>
              </a:rPr>
              <a:t>(</a:t>
            </a:r>
            <a:r>
              <a:rPr lang="en-US" dirty="0">
                <a:cs typeface="Times New Roman"/>
              </a:rPr>
              <a:t> </a:t>
            </a:r>
            <a:r>
              <a:rPr lang="he-IL" dirty="0">
                <a:cs typeface="Times New Roman"/>
              </a:rPr>
              <a:t>)</a:t>
            </a:r>
            <a:r>
              <a:rPr lang="en-US" dirty="0">
                <a:cs typeface="Times New Roman"/>
              </a:rPr>
              <a:t>Id ‘y</a:t>
            </a:r>
            <a:r>
              <a:rPr lang="he-IL" dirty="0">
                <a:cs typeface="Times New Roman"/>
              </a:rPr>
              <a:t>(</a:t>
            </a:r>
            <a:r>
              <a:rPr lang="en-US" dirty="0">
                <a:cs typeface="Times New Roman"/>
              </a:rPr>
              <a:t>) (Extend ‘y (</a:t>
            </a:r>
            <a:r>
              <a:rPr lang="en-US" dirty="0" err="1">
                <a:cs typeface="Times New Roman"/>
              </a:rPr>
              <a:t>NumV</a:t>
            </a:r>
            <a:r>
              <a:rPr lang="en-US" dirty="0">
                <a:cs typeface="Times New Roman"/>
              </a:rPr>
              <a:t> 8) (</a:t>
            </a:r>
            <a:r>
              <a:rPr lang="en-US" dirty="0" err="1">
                <a:cs typeface="Times New Roman"/>
              </a:rPr>
              <a:t>EmptyEnv</a:t>
            </a:r>
            <a:r>
              <a:rPr lang="en-US" dirty="0">
                <a:cs typeface="Times New Roman"/>
              </a:rPr>
              <a:t>)))</a:t>
            </a:r>
          </a:p>
          <a:p>
            <a:pPr>
              <a:buNone/>
            </a:pPr>
            <a:endParaRPr lang="en-US" dirty="0">
              <a:cs typeface="Times New Roman"/>
            </a:endParaRPr>
          </a:p>
          <a:p>
            <a:pPr>
              <a:buNone/>
            </a:pPr>
            <a:r>
              <a:rPr lang="en-US" dirty="0">
                <a:cs typeface="Times New Roman"/>
              </a:rPr>
              <a:t>AST7= (Num 4)</a:t>
            </a:r>
          </a:p>
          <a:p>
            <a:pPr>
              <a:buNone/>
            </a:pPr>
            <a:r>
              <a:rPr lang="en-US" dirty="0">
                <a:cs typeface="Times New Roman"/>
              </a:rPr>
              <a:t>ENV7= (Extend ‘foo (</a:t>
            </a:r>
            <a:r>
              <a:rPr lang="en-US" dirty="0" err="1">
                <a:cs typeface="Times New Roman"/>
              </a:rPr>
              <a:t>FunV</a:t>
            </a:r>
            <a:r>
              <a:rPr lang="en-US" dirty="0">
                <a:cs typeface="Times New Roman"/>
              </a:rPr>
              <a:t> ‘x (Add </a:t>
            </a:r>
            <a:r>
              <a:rPr lang="he-IL" dirty="0">
                <a:cs typeface="Times New Roman"/>
              </a:rPr>
              <a:t>)</a:t>
            </a:r>
            <a:r>
              <a:rPr lang="en-US" dirty="0">
                <a:cs typeface="Times New Roman"/>
              </a:rPr>
              <a:t>Id ‘x</a:t>
            </a:r>
            <a:r>
              <a:rPr lang="he-IL" dirty="0">
                <a:cs typeface="Times New Roman"/>
              </a:rPr>
              <a:t>(</a:t>
            </a:r>
            <a:r>
              <a:rPr lang="en-US" dirty="0">
                <a:cs typeface="Times New Roman"/>
              </a:rPr>
              <a:t> </a:t>
            </a:r>
            <a:r>
              <a:rPr lang="he-IL" dirty="0">
                <a:cs typeface="Times New Roman"/>
              </a:rPr>
              <a:t>)</a:t>
            </a:r>
            <a:r>
              <a:rPr lang="en-US" dirty="0">
                <a:cs typeface="Times New Roman"/>
              </a:rPr>
              <a:t>Id ‘y)</a:t>
            </a:r>
            <a:r>
              <a:rPr lang="he-IL" dirty="0">
                <a:cs typeface="Times New Roman"/>
              </a:rPr>
              <a:t>(</a:t>
            </a:r>
            <a:r>
              <a:rPr lang="en-US" dirty="0">
                <a:cs typeface="Times New Roman"/>
              </a:rPr>
              <a:t> (Extend ‘y (</a:t>
            </a:r>
            <a:r>
              <a:rPr lang="en-US" dirty="0" err="1">
                <a:cs typeface="Times New Roman"/>
              </a:rPr>
              <a:t>NumV</a:t>
            </a:r>
            <a:r>
              <a:rPr lang="en-US" dirty="0">
                <a:cs typeface="Times New Roman"/>
              </a:rPr>
              <a:t> 8) (</a:t>
            </a:r>
            <a:r>
              <a:rPr lang="en-US" dirty="0" err="1">
                <a:cs typeface="Times New Roman"/>
              </a:rPr>
              <a:t>EmptyEnv</a:t>
            </a:r>
            <a:r>
              <a:rPr lang="en-US" dirty="0">
                <a:cs typeface="Times New Roman"/>
              </a:rPr>
              <a:t>))) (</a:t>
            </a:r>
            <a:r>
              <a:rPr lang="en-US" dirty="0" err="1">
                <a:cs typeface="Times New Roman"/>
              </a:rPr>
              <a:t>EmptyEnv</a:t>
            </a:r>
            <a:r>
              <a:rPr lang="en-US" dirty="0">
                <a:cs typeface="Times New Roman"/>
              </a:rPr>
              <a:t>))</a:t>
            </a:r>
          </a:p>
          <a:p>
            <a:pPr>
              <a:buNone/>
            </a:pPr>
            <a:r>
              <a:rPr lang="en-US" dirty="0">
                <a:cs typeface="Times New Roman"/>
              </a:rPr>
              <a:t>RES7= (</a:t>
            </a:r>
            <a:r>
              <a:rPr lang="en-US" dirty="0" err="1">
                <a:cs typeface="Times New Roman"/>
              </a:rPr>
              <a:t>NumV</a:t>
            </a:r>
            <a:r>
              <a:rPr lang="en-US" dirty="0">
                <a:cs typeface="Times New Roman"/>
              </a:rPr>
              <a:t> 4)</a:t>
            </a:r>
          </a:p>
          <a:p>
            <a:pPr>
              <a:buNone/>
            </a:pPr>
            <a:endParaRPr lang="en-US" dirty="0">
              <a:cs typeface="Times New Roman"/>
            </a:endParaRPr>
          </a:p>
          <a:p>
            <a:pPr>
              <a:buNone/>
            </a:pPr>
            <a:r>
              <a:rPr lang="en-US" dirty="0">
                <a:cs typeface="Times New Roman"/>
              </a:rPr>
              <a:t>AST8= (Add </a:t>
            </a:r>
            <a:r>
              <a:rPr lang="he-IL" dirty="0">
                <a:cs typeface="Times New Roman"/>
              </a:rPr>
              <a:t>)</a:t>
            </a:r>
            <a:r>
              <a:rPr lang="en-US" dirty="0">
                <a:cs typeface="Times New Roman"/>
              </a:rPr>
              <a:t>Id ‘x</a:t>
            </a:r>
            <a:r>
              <a:rPr lang="he-IL" dirty="0">
                <a:cs typeface="Times New Roman"/>
              </a:rPr>
              <a:t>(</a:t>
            </a:r>
            <a:r>
              <a:rPr lang="en-US" dirty="0">
                <a:cs typeface="Times New Roman"/>
              </a:rPr>
              <a:t> </a:t>
            </a:r>
            <a:r>
              <a:rPr lang="he-IL" dirty="0">
                <a:cs typeface="Times New Roman"/>
              </a:rPr>
              <a:t>)</a:t>
            </a:r>
            <a:r>
              <a:rPr lang="en-US" dirty="0">
                <a:cs typeface="Times New Roman"/>
              </a:rPr>
              <a:t>Id ‘y</a:t>
            </a:r>
            <a:r>
              <a:rPr lang="he-IL" dirty="0">
                <a:cs typeface="Times New Roman"/>
              </a:rPr>
              <a:t>(</a:t>
            </a:r>
            <a:r>
              <a:rPr lang="en-US" dirty="0">
                <a:cs typeface="Times New Roman"/>
              </a:rPr>
              <a:t>)</a:t>
            </a:r>
          </a:p>
          <a:p>
            <a:pPr>
              <a:buNone/>
            </a:pPr>
            <a:r>
              <a:rPr lang="en-US" dirty="0">
                <a:cs typeface="Times New Roman"/>
              </a:rPr>
              <a:t>ENV8= (Extend ‘x (</a:t>
            </a:r>
            <a:r>
              <a:rPr lang="en-US" dirty="0" err="1">
                <a:cs typeface="Times New Roman"/>
              </a:rPr>
              <a:t>NumV</a:t>
            </a:r>
            <a:r>
              <a:rPr lang="en-US" dirty="0">
                <a:cs typeface="Times New Roman"/>
              </a:rPr>
              <a:t> 4) (Extend ‘y (</a:t>
            </a:r>
            <a:r>
              <a:rPr lang="en-US" dirty="0" err="1">
                <a:cs typeface="Times New Roman"/>
              </a:rPr>
              <a:t>NumV</a:t>
            </a:r>
            <a:r>
              <a:rPr lang="en-US" dirty="0">
                <a:cs typeface="Times New Roman"/>
              </a:rPr>
              <a:t> 8) (</a:t>
            </a:r>
            <a:r>
              <a:rPr lang="en-US" dirty="0" err="1">
                <a:cs typeface="Times New Roman"/>
              </a:rPr>
              <a:t>EmptyEnv</a:t>
            </a:r>
            <a:r>
              <a:rPr lang="en-US" dirty="0">
                <a:cs typeface="Times New Roman"/>
              </a:rPr>
              <a:t>)) )</a:t>
            </a: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RES8= ___</a:t>
            </a:r>
            <a:endParaRPr lang="en-US" dirty="0"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AB542-59F1-44FB-99E9-C7B8DC54F9E2}"/>
              </a:ext>
            </a:extLst>
          </p:cNvPr>
          <p:cNvSpPr txBox="1"/>
          <p:nvPr/>
        </p:nvSpPr>
        <p:spPr>
          <a:xfrm>
            <a:off x="7618757" y="1116287"/>
            <a:ext cx="433286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dirty="0">
                <a:cs typeface="Times New Roman"/>
              </a:rPr>
              <a:t>הערכה של ה</a:t>
            </a:r>
            <a:r>
              <a:rPr lang="en-US" dirty="0">
                <a:cs typeface="Times New Roman"/>
              </a:rPr>
              <a:t> bound-body</a:t>
            </a:r>
            <a:r>
              <a:rPr lang="he-IL" dirty="0">
                <a:cs typeface="Times New Roman"/>
              </a:rPr>
              <a:t> של ה</a:t>
            </a:r>
            <a:r>
              <a:rPr lang="en-US" dirty="0">
                <a:cs typeface="Times New Roman"/>
              </a:rPr>
              <a:t> with </a:t>
            </a:r>
            <a:r>
              <a:rPr lang="he-IL" dirty="0">
                <a:cs typeface="Times New Roman"/>
              </a:rPr>
              <a:t>הראשי.</a:t>
            </a:r>
          </a:p>
          <a:p>
            <a:pPr algn="r" rtl="1"/>
            <a:r>
              <a:rPr lang="he-IL" dirty="0">
                <a:cs typeface="Times New Roman"/>
              </a:rPr>
              <a:t>הוספה לסביבה את התשובה שהתקבלה</a:t>
            </a:r>
          </a:p>
          <a:p>
            <a:pPr algn="r" rtl="1"/>
            <a:r>
              <a:rPr lang="he-IL" dirty="0">
                <a:cs typeface="Times New Roman"/>
              </a:rPr>
              <a:t> ב </a:t>
            </a:r>
            <a:r>
              <a:rPr lang="en-US" dirty="0">
                <a:cs typeface="Times New Roman"/>
              </a:rPr>
              <a:t>RES4</a:t>
            </a:r>
            <a:r>
              <a:rPr lang="he-IL" dirty="0">
                <a:cs typeface="Times New Roman"/>
              </a:rPr>
              <a:t> על ההערכה של</a:t>
            </a:r>
          </a:p>
          <a:p>
            <a:pPr algn="r" rtl="1"/>
            <a:r>
              <a:rPr lang="he-IL" dirty="0">
                <a:cs typeface="Times New Roman"/>
              </a:rPr>
              <a:t> ה </a:t>
            </a:r>
            <a:r>
              <a:rPr lang="en-US" dirty="0">
                <a:cs typeface="Times New Roman"/>
              </a:rPr>
              <a:t>named-expr</a:t>
            </a:r>
            <a:r>
              <a:rPr lang="he-IL" dirty="0">
                <a:cs typeface="Times New Roman"/>
              </a:rPr>
              <a:t> הראשי עם ה </a:t>
            </a:r>
            <a:r>
              <a:rPr lang="en-US" dirty="0">
                <a:cs typeface="Times New Roman"/>
              </a:rPr>
              <a:t>id</a:t>
            </a:r>
            <a:r>
              <a:rPr lang="he-IL" dirty="0">
                <a:cs typeface="Times New Roman"/>
              </a:rPr>
              <a:t> הראשי :</a:t>
            </a:r>
            <a:r>
              <a:rPr lang="en-US" dirty="0">
                <a:cs typeface="Times New Roman"/>
              </a:rPr>
              <a:t>foo </a:t>
            </a:r>
            <a:r>
              <a:rPr lang="he-IL" dirty="0">
                <a:cs typeface="Times New Roman"/>
              </a:rPr>
              <a:t>.</a:t>
            </a:r>
            <a:endParaRPr lang="he-IL" dirty="0"/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EB85FA95-6E7E-43A3-B256-563626DAFDD0}"/>
              </a:ext>
            </a:extLst>
          </p:cNvPr>
          <p:cNvCxnSpPr>
            <a:cxnSpLocks/>
          </p:cNvCxnSpPr>
          <p:nvPr/>
        </p:nvCxnSpPr>
        <p:spPr>
          <a:xfrm>
            <a:off x="5238205" y="1357224"/>
            <a:ext cx="2037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705029-63A9-4322-B4B4-702DBEA945BE}"/>
              </a:ext>
            </a:extLst>
          </p:cNvPr>
          <p:cNvSpPr txBox="1"/>
          <p:nvPr/>
        </p:nvSpPr>
        <p:spPr>
          <a:xfrm>
            <a:off x="9166284" y="2942104"/>
            <a:ext cx="278533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>
                <a:cs typeface="Times New Roman"/>
              </a:rPr>
              <a:t>מציאת ערך ל </a:t>
            </a:r>
            <a:r>
              <a:rPr lang="en-US" dirty="0">
                <a:cs typeface="Times New Roman"/>
              </a:rPr>
              <a:t>fun-expr :foo</a:t>
            </a:r>
            <a:r>
              <a:rPr lang="he-IL" dirty="0">
                <a:cs typeface="Times New Roman"/>
              </a:rPr>
              <a:t>,</a:t>
            </a:r>
          </a:p>
          <a:p>
            <a:pPr algn="r" rtl="1"/>
            <a:r>
              <a:rPr lang="he-IL" dirty="0">
                <a:cs typeface="Times New Roman"/>
              </a:rPr>
              <a:t>כאשר </a:t>
            </a:r>
            <a:r>
              <a:rPr lang="en-US" dirty="0">
                <a:cs typeface="Times New Roman"/>
              </a:rPr>
              <a:t>RES6=</a:t>
            </a:r>
            <a:r>
              <a:rPr lang="en-US" dirty="0" err="1">
                <a:cs typeface="Times New Roman"/>
              </a:rPr>
              <a:t>fval</a:t>
            </a:r>
            <a:endParaRPr lang="he-IL" dirty="0"/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81455232-C29A-4A48-8126-37D08A81E1B5}"/>
              </a:ext>
            </a:extLst>
          </p:cNvPr>
          <p:cNvCxnSpPr>
            <a:cxnSpLocks/>
          </p:cNvCxnSpPr>
          <p:nvPr/>
        </p:nvCxnSpPr>
        <p:spPr>
          <a:xfrm>
            <a:off x="9027312" y="3146148"/>
            <a:ext cx="231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B2E767-A8C6-4CC8-8287-5AB4ED6B5562}"/>
              </a:ext>
            </a:extLst>
          </p:cNvPr>
          <p:cNvSpPr txBox="1"/>
          <p:nvPr/>
        </p:nvSpPr>
        <p:spPr>
          <a:xfrm>
            <a:off x="8837388" y="4037010"/>
            <a:ext cx="28767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>
                <a:cs typeface="Times New Roman"/>
              </a:rPr>
              <a:t>הערכת </a:t>
            </a:r>
            <a:r>
              <a:rPr lang="en-US" dirty="0" err="1">
                <a:cs typeface="Times New Roman"/>
              </a:rPr>
              <a:t>arg</a:t>
            </a:r>
            <a:r>
              <a:rPr lang="en-US" dirty="0">
                <a:cs typeface="Times New Roman"/>
              </a:rPr>
              <a:t>-expr</a:t>
            </a:r>
            <a:r>
              <a:rPr lang="he-IL" dirty="0">
                <a:cs typeface="Times New Roman"/>
              </a:rPr>
              <a:t> של </a:t>
            </a:r>
            <a:r>
              <a:rPr lang="en-US" dirty="0">
                <a:cs typeface="Times New Roman"/>
              </a:rPr>
              <a:t>AST5</a:t>
            </a:r>
            <a:r>
              <a:rPr lang="he-IL" dirty="0">
                <a:cs typeface="Times New Roman"/>
              </a:rPr>
              <a:t> </a:t>
            </a:r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EC467D8F-16BC-4905-B976-F788DB993531}"/>
              </a:ext>
            </a:extLst>
          </p:cNvPr>
          <p:cNvCxnSpPr>
            <a:cxnSpLocks/>
          </p:cNvCxnSpPr>
          <p:nvPr/>
        </p:nvCxnSpPr>
        <p:spPr>
          <a:xfrm>
            <a:off x="3873138" y="4206554"/>
            <a:ext cx="4862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554F8E1-63C5-454B-A98C-316A0D621383}"/>
              </a:ext>
            </a:extLst>
          </p:cNvPr>
          <p:cNvSpPr txBox="1"/>
          <p:nvPr/>
        </p:nvSpPr>
        <p:spPr>
          <a:xfrm>
            <a:off x="7048768" y="5262414"/>
            <a:ext cx="471863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>
                <a:cs typeface="Times New Roman"/>
              </a:rPr>
              <a:t>הערכת</a:t>
            </a:r>
            <a:r>
              <a:rPr lang="en-US" dirty="0">
                <a:cs typeface="Times New Roman"/>
              </a:rPr>
              <a:t> </a:t>
            </a:r>
            <a:r>
              <a:rPr lang="he-IL" dirty="0">
                <a:cs typeface="Times New Roman"/>
              </a:rPr>
              <a:t> ה </a:t>
            </a:r>
            <a:r>
              <a:rPr lang="en-US" dirty="0">
                <a:cs typeface="Times New Roman"/>
              </a:rPr>
              <a:t>bound-body</a:t>
            </a:r>
            <a:r>
              <a:rPr lang="he-IL" dirty="0">
                <a:cs typeface="Times New Roman"/>
              </a:rPr>
              <a:t> של </a:t>
            </a:r>
            <a:r>
              <a:rPr lang="en-US" dirty="0" err="1">
                <a:cs typeface="Times New Roman"/>
              </a:rPr>
              <a:t>fval</a:t>
            </a:r>
            <a:r>
              <a:rPr lang="he-IL" dirty="0">
                <a:cs typeface="Times New Roman"/>
              </a:rPr>
              <a:t>.</a:t>
            </a:r>
          </a:p>
          <a:p>
            <a:pPr algn="r" rtl="1"/>
            <a:r>
              <a:rPr lang="he-IL" dirty="0">
                <a:cs typeface="Times New Roman"/>
              </a:rPr>
              <a:t>כאשר לסביבה נוסיף את ה </a:t>
            </a:r>
            <a:r>
              <a:rPr lang="en-US" dirty="0">
                <a:cs typeface="Times New Roman"/>
              </a:rPr>
              <a:t>bound-id</a:t>
            </a:r>
            <a:r>
              <a:rPr lang="he-IL" dirty="0">
                <a:cs typeface="Times New Roman"/>
              </a:rPr>
              <a:t> , את הערכת ה </a:t>
            </a:r>
            <a:r>
              <a:rPr lang="en-US" dirty="0" err="1">
                <a:cs typeface="Times New Roman"/>
              </a:rPr>
              <a:t>arg</a:t>
            </a:r>
            <a:r>
              <a:rPr lang="en-US" dirty="0">
                <a:cs typeface="Times New Roman"/>
              </a:rPr>
              <a:t>-expr</a:t>
            </a:r>
            <a:r>
              <a:rPr lang="he-IL" dirty="0">
                <a:cs typeface="Times New Roman"/>
              </a:rPr>
              <a:t> ואת הסביבה של הפונקציה (</a:t>
            </a:r>
            <a:r>
              <a:rPr lang="en-US" dirty="0">
                <a:cs typeface="Times New Roman"/>
              </a:rPr>
              <a:t>f-env</a:t>
            </a:r>
            <a:r>
              <a:rPr lang="he-IL" dirty="0">
                <a:cs typeface="Times New Roman"/>
              </a:rPr>
              <a:t> של </a:t>
            </a:r>
            <a:r>
              <a:rPr lang="en-US" dirty="0" err="1">
                <a:cs typeface="Times New Roman"/>
              </a:rPr>
              <a:t>fval</a:t>
            </a:r>
            <a:r>
              <a:rPr lang="he-IL" dirty="0">
                <a:cs typeface="Times New Roman"/>
              </a:rPr>
              <a:t>)</a:t>
            </a:r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E57658A7-1570-4D69-8ACA-ACA83EF8F99F}"/>
              </a:ext>
            </a:extLst>
          </p:cNvPr>
          <p:cNvCxnSpPr>
            <a:cxnSpLocks/>
          </p:cNvCxnSpPr>
          <p:nvPr/>
        </p:nvCxnSpPr>
        <p:spPr>
          <a:xfrm>
            <a:off x="3265714" y="5448919"/>
            <a:ext cx="4697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3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5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3591</TotalTime>
  <Words>2845</Words>
  <Application>Microsoft Office PowerPoint</Application>
  <PresentationFormat>מסך רחב</PresentationFormat>
  <Paragraphs>140</Paragraphs>
  <Slides>13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8" baseType="lpstr">
      <vt:lpstr>Century Gothic</vt:lpstr>
      <vt:lpstr>David</vt:lpstr>
      <vt:lpstr>Times New Roman</vt:lpstr>
      <vt:lpstr>Wingdings 3</vt:lpstr>
      <vt:lpstr>Wisp</vt:lpstr>
      <vt:lpstr>שפות תכנות</vt:lpstr>
      <vt:lpstr> Environment - מודל הסביבות  eval</vt:lpstr>
      <vt:lpstr> Environment - מודל הסביבות  eval</vt:lpstr>
      <vt:lpstr> Environment - מודל הסביבות  eval</vt:lpstr>
      <vt:lpstr> Environment - מודל הסביבות  eval</vt:lpstr>
      <vt:lpstr> Environment - מודל הסביבות  run</vt:lpstr>
      <vt:lpstr>מצגת של PowerPoint‏</vt:lpstr>
      <vt:lpstr> solution – Environment </vt:lpstr>
      <vt:lpstr> solution – Environment </vt:lpstr>
      <vt:lpstr> solution – Environment </vt:lpstr>
      <vt:lpstr> solution – substitution-cache </vt:lpstr>
      <vt:lpstr> solution – substitution-cache </vt:lpstr>
      <vt:lpstr> solution – substitution-cache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שפות תכנות</dc:title>
  <dc:creator>Guilad</dc:creator>
  <cp:lastModifiedBy>ASUS</cp:lastModifiedBy>
  <cp:revision>353</cp:revision>
  <dcterms:created xsi:type="dcterms:W3CDTF">2015-02-28T19:33:42Z</dcterms:created>
  <dcterms:modified xsi:type="dcterms:W3CDTF">2020-06-06T22:06:08Z</dcterms:modified>
</cp:coreProperties>
</file>