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715000" type="screen16x10"/>
  <p:notesSz cx="6858000" cy="9144000"/>
  <p:embeddedFontLst>
    <p:embeddedFont>
      <p:font typeface="Lato" panose="020F0502020204030203" pitchFamily="34" charset="77"/>
      <p:regular r:id="rId14"/>
      <p:bold r:id="rId15"/>
      <p:italic r:id="rId16"/>
      <p:boldItalic r:id="rId17"/>
    </p:embeddedFont>
    <p:embeddedFont>
      <p:font typeface="Raleway" panose="020B0503030101060003" pitchFamily="34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>
      <p:cViewPr varScale="1">
        <p:scale>
          <a:sx n="132" d="100"/>
          <a:sy n="132" d="100"/>
        </p:scale>
        <p:origin x="1040" y="16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9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107e44e8a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107e44e8a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654976c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9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654976c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655840df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9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655840df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55840df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655840df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107e44e8a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107e44e8a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107e44e8a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9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107e44e8a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655840df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9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655840dfc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6562117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9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6562117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65621171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9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656211713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655840df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9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655840df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655840df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9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655840df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4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323732"/>
            <a:ext cx="745763" cy="50919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469389"/>
            <a:ext cx="7688100" cy="184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525444"/>
            <a:ext cx="76881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632482"/>
            <a:ext cx="745763" cy="50919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815500"/>
            <a:ext cx="76884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525431"/>
            <a:ext cx="76884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323732"/>
            <a:ext cx="745763" cy="50919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469389"/>
            <a:ext cx="76884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54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323732"/>
            <a:ext cx="745763" cy="50919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465167"/>
            <a:ext cx="7688700" cy="59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309861"/>
            <a:ext cx="7688700" cy="2512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54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323732"/>
            <a:ext cx="745763" cy="50919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465167"/>
            <a:ext cx="7688400" cy="59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309861"/>
            <a:ext cx="3774300" cy="2512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309861"/>
            <a:ext cx="3774300" cy="2512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54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323732"/>
            <a:ext cx="745763" cy="50919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465167"/>
            <a:ext cx="7688400" cy="59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54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323732"/>
            <a:ext cx="745763" cy="50919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465167"/>
            <a:ext cx="3300900" cy="15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3090806"/>
            <a:ext cx="3300900" cy="177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632482"/>
            <a:ext cx="745763" cy="50919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960333"/>
            <a:ext cx="7021200" cy="33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323732"/>
            <a:ext cx="745763" cy="50919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465167"/>
            <a:ext cx="3300900" cy="187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512806"/>
            <a:ext cx="3300900" cy="84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502917"/>
            <a:ext cx="3374400" cy="336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858390"/>
            <a:ext cx="76974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ustice-league-dc.herokuapp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469389"/>
            <a:ext cx="7688100" cy="18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DC Crime Analysis Dashboard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525444"/>
            <a:ext cx="7688100" cy="15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GW Data Analytics Bootcamp - Project 3</a:t>
            </a: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Reena Desai, Jimmy White, Mario Cosby, and Tim St. Onge</a:t>
            </a:r>
            <a:endParaRPr sz="18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729450" y="1465167"/>
            <a:ext cx="7688700" cy="5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body" idx="1"/>
          </p:nvPr>
        </p:nvSpPr>
        <p:spPr>
          <a:xfrm>
            <a:off x="729450" y="2309861"/>
            <a:ext cx="7688700" cy="25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9805"/>
            <a:ext cx="9143999" cy="4655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729450" y="1465167"/>
            <a:ext cx="7688700" cy="5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83848"/>
            <a:ext cx="9144000" cy="3716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465167"/>
            <a:ext cx="7688700" cy="5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309850"/>
            <a:ext cx="7688700" cy="31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Crime data can be large, dense, and difficult to parse.</a:t>
            </a:r>
            <a:endParaRPr sz="30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To gain insights into potential patterns of crime, we need tools that provide efficient methods for filtering and visualizing data.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465167"/>
            <a:ext cx="7688700" cy="5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Objective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309861"/>
            <a:ext cx="7688700" cy="25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Create a dynamic, easy-to-use web application for quickly analyzing trends in DC crime data for over space and time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465167"/>
            <a:ext cx="7688700" cy="5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309850"/>
            <a:ext cx="7688700" cy="30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used five years of DC crime data (2014-2018) to better understand crime trends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Data downloaded as CSVs from Open Data DC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CSVs unified and loaded into a SQL database (via MySQLWorkbench)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Supplemental SQL data tables (Ward and Crime Type listings) were also created to support crime filters in final application.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pushed SQL database to Amazon AWS for SQL Server so that final application would pull from cloud.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465167"/>
            <a:ext cx="7688700" cy="5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309850"/>
            <a:ext cx="7688700" cy="30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created our application file (app.py) with several endpoints that would receive data from AWS.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streams from these endpoints would feed into three visualizations created in JS: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Map of crime incidents filtered by crime type and DC ward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Time wheel charting crime times over 24-hour cycle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Line graph charting crimes by month among each ward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175" y="152400"/>
            <a:ext cx="7936072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800" y="89475"/>
            <a:ext cx="7936072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729450" y="1469389"/>
            <a:ext cx="76884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THE THING!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https://justice-league-dc.herokuapp.com/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104" y="0"/>
            <a:ext cx="4988093" cy="5715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/>
          <p:nvPr/>
        </p:nvSpPr>
        <p:spPr>
          <a:xfrm>
            <a:off x="667050" y="1083950"/>
            <a:ext cx="1195200" cy="43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Macintosh PowerPoint</Application>
  <PresentationFormat>On-screen Show (16:10)</PresentationFormat>
  <Paragraphs>24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Lato</vt:lpstr>
      <vt:lpstr>Arial</vt:lpstr>
      <vt:lpstr>Raleway</vt:lpstr>
      <vt:lpstr>Streamline</vt:lpstr>
      <vt:lpstr>DC Crime Analysis Dashboard</vt:lpstr>
      <vt:lpstr>Issues</vt:lpstr>
      <vt:lpstr>Primary Objective</vt:lpstr>
      <vt:lpstr>Workflow</vt:lpstr>
      <vt:lpstr>Workflow</vt:lpstr>
      <vt:lpstr>PowerPoint Presentation</vt:lpstr>
      <vt:lpstr>PowerPoint Presentation</vt:lpstr>
      <vt:lpstr>LET’S SEE THE THING!  https://justice-league-dc.herokuapp.com/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 Crime Analysis Dashboard</dc:title>
  <cp:lastModifiedBy>Tim St. Onge</cp:lastModifiedBy>
  <cp:revision>1</cp:revision>
  <dcterms:modified xsi:type="dcterms:W3CDTF">2019-04-13T14:05:05Z</dcterms:modified>
</cp:coreProperties>
</file>