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14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5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60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91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38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63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91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3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38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91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6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0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2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3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7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2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2ED6-83B8-4895-8429-73078F40F23D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15E10C-46C0-4E0D-8CA8-B54F26177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3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F0C94-59B5-4690-9A6C-FF2E4F1F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GB" sz="4400"/>
              <a:t>Hardware Arduino Website</a:t>
            </a:r>
            <a:endParaRPr lang="nl-NL" sz="44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2C6658-BBB2-42A1-893C-B961161E4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9405F5A-8D82-4052-AE2C-A3B0247B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4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7BF59-8681-40A1-93F1-F8E69F0E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Index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598809-3E9A-47D4-8B9F-4E9ADD63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/>
              <a:t>Index pagina</a:t>
            </a:r>
          </a:p>
          <a:p>
            <a:r>
              <a:rPr lang="nl-NL"/>
              <a:t>Arduino pagina</a:t>
            </a:r>
          </a:p>
          <a:p>
            <a:r>
              <a:rPr lang="nl-NL"/>
              <a:t>Opdrachten pagina</a:t>
            </a:r>
          </a:p>
          <a:p>
            <a:r>
              <a:rPr lang="nl-NL"/>
              <a:t>Over Ons pagina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A529CE-FF61-4C4B-8C83-D69C2CB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968513"/>
            <a:ext cx="4602747" cy="24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D81295-E3E0-406F-8BF4-B93B4193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 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4387B3-27E5-4B2F-827D-527E45A2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Home pagina van onze website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399B1B-4BA8-4D7D-8DE1-8427D5C3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2182725"/>
            <a:ext cx="4887354" cy="24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3B10793-24AF-46BE-95B7-7F73E3C33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/>
          <a:stretch/>
        </p:blipFill>
        <p:spPr>
          <a:xfrm>
            <a:off x="322048" y="-1"/>
            <a:ext cx="4551305" cy="3429000"/>
          </a:xfrm>
          <a:custGeom>
            <a:avLst/>
            <a:gdLst/>
            <a:ahLst/>
            <a:cxnLst/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B9BEF5-7D08-454B-97EA-A9C3FDF6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GB" dirty="0"/>
              <a:t>Arduino </a:t>
            </a:r>
            <a:r>
              <a:rPr lang="en-GB" dirty="0" err="1"/>
              <a:t>pagina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ED3AC9-95F4-4164-849A-8C2B58A0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5" r="15271" b="1"/>
          <a:stretch/>
        </p:blipFill>
        <p:spPr>
          <a:xfrm>
            <a:off x="-10633" y="3428999"/>
            <a:ext cx="3514376" cy="3429001"/>
          </a:xfrm>
          <a:custGeom>
            <a:avLst/>
            <a:gdLst/>
            <a:ahLst/>
            <a:cxnLst/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FD3CE-CE0A-4FD9-967C-4D340CA37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30">
            <a:extLst>
              <a:ext uri="{FF2B5EF4-FFF2-40B4-BE49-F238E27FC236}">
                <a16:creationId xmlns:a16="http://schemas.microsoft.com/office/drawing/2014/main" id="{0663EB55-934F-42EF-80DE-098647DE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5C7E89-EE71-4B6E-BDE1-C7365E51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GB" dirty="0" err="1"/>
              <a:t>Informatie</a:t>
            </a:r>
            <a:r>
              <a:rPr lang="en-GB" dirty="0"/>
              <a:t> over de Arduino</a:t>
            </a:r>
          </a:p>
          <a:p>
            <a:r>
              <a:rPr lang="en-GB" dirty="0"/>
              <a:t>Internet of things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1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F061F-01B0-4518-AE84-57CD801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/>
              <a:t>Opdrachten pagina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6639E1F-B701-4676-89BA-61C0172F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71639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A0ACC7-74A0-43A9-9517-FFEE8259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GB" sz="1500"/>
              <a:t>2 kleine opdrachtjes die je zelf thuis kan doen als je een Arduino hebt</a:t>
            </a:r>
            <a:endParaRPr lang="nl-NL" sz="1500"/>
          </a:p>
        </p:txBody>
      </p:sp>
    </p:spTree>
    <p:extLst>
      <p:ext uri="{BB962C8B-B14F-4D97-AF65-F5344CB8AC3E}">
        <p14:creationId xmlns:p14="http://schemas.microsoft.com/office/powerpoint/2010/main" val="30378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FB621-9552-4563-A05D-FFC9E1C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Over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pagina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1C023-502A-417E-B9CE-5739ED8D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GB" dirty="0" err="1"/>
              <a:t>Informatie</a:t>
            </a:r>
            <a:r>
              <a:rPr lang="en-GB" dirty="0"/>
              <a:t> over wat elk van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aan de website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2431AE-122D-4516-9265-6CE7E469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8" r="9073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8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Hardware Arduino Website</vt:lpstr>
      <vt:lpstr>Index</vt:lpstr>
      <vt:lpstr>Index pagina</vt:lpstr>
      <vt:lpstr>Arduino pagina</vt:lpstr>
      <vt:lpstr>Opdrachten pagina</vt:lpstr>
      <vt:lpstr>Over ons pagina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Arduino Website</dc:title>
  <dc:creator>Staals Tim</dc:creator>
  <cp:lastModifiedBy>Staals Tim</cp:lastModifiedBy>
  <cp:revision>1</cp:revision>
  <dcterms:created xsi:type="dcterms:W3CDTF">2020-03-31T11:06:05Z</dcterms:created>
  <dcterms:modified xsi:type="dcterms:W3CDTF">2020-03-31T11:06:08Z</dcterms:modified>
</cp:coreProperties>
</file>