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11" r:id="rId1"/>
  </p:sldMasterIdLst>
  <p:notesMasterIdLst>
    <p:notesMasterId r:id="rId12"/>
  </p:notesMasterIdLst>
  <p:sldIdLst>
    <p:sldId id="274" r:id="rId2"/>
    <p:sldId id="265" r:id="rId3"/>
    <p:sldId id="275" r:id="rId4"/>
    <p:sldId id="266" r:id="rId5"/>
    <p:sldId id="267" r:id="rId6"/>
    <p:sldId id="268" r:id="rId7"/>
    <p:sldId id="269" r:id="rId8"/>
    <p:sldId id="278" r:id="rId9"/>
    <p:sldId id="277" r:id="rId10"/>
    <p:sldId id="273" r:id="rId11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3"/>
      <p:bold r:id="rId14"/>
      <p:italic r:id="rId15"/>
      <p:boldItalic r:id="rId16"/>
    </p:embeddedFont>
    <p:embeddedFont>
      <p:font typeface="Roboto" panose="020B0604020202020204" charset="0"/>
      <p:regular r:id="rId17"/>
      <p:bold r:id="rId18"/>
      <p:italic r:id="rId19"/>
      <p:boldItalic r:id="rId20"/>
    </p:embeddedFont>
    <p:embeddedFont>
      <p:font typeface="Wingdings 3" panose="05040102010807070707" pitchFamily="18" charset="2"/>
      <p:regular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62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6557781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07954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067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83612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54594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79732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3496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085850"/>
            <a:ext cx="6619244" cy="2497186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216" y="3583035"/>
            <a:ext cx="6619244" cy="64606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nl" sz="100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‹nr.›</a:t>
            </a:fld>
            <a:endParaRPr lang="nl"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58670551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3600440"/>
            <a:ext cx="6619243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514350"/>
            <a:ext cx="6619244" cy="27305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7" y="4025494"/>
            <a:ext cx="6619242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10/12/2017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nl" sz="100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‹nr.›</a:t>
            </a:fld>
            <a:endParaRPr lang="nl"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47556451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085850"/>
            <a:ext cx="6619244" cy="1485900"/>
          </a:xfrm>
        </p:spPr>
        <p:txBody>
          <a:bodyPr/>
          <a:lstStyle>
            <a:lvl1pPr>
              <a:defRPr sz="36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6619244" cy="177165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10/12/2017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nl" sz="100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‹nr.›</a:t>
            </a:fld>
            <a:endParaRPr lang="nl"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18800465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1" y="1085850"/>
            <a:ext cx="5999486" cy="1742531"/>
          </a:xfrm>
        </p:spPr>
        <p:txBody>
          <a:bodyPr/>
          <a:lstStyle>
            <a:lvl1pPr>
              <a:defRPr sz="36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7800" y="2828380"/>
            <a:ext cx="5459737" cy="256631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05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marL="0" lvl="0" indent="0">
              <a:buNone/>
            </a:pPr>
            <a:r>
              <a:rPr lang="nl-NL" smtClean="0"/>
              <a:t>Klik om de modelstijlen te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262993"/>
            <a:ext cx="6619244" cy="125730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10/12/2017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nl" sz="100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‹nr.›</a:t>
            </a:fld>
            <a:endParaRPr lang="nl"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3721" y="728440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7868" y="1960341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4481082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343151"/>
            <a:ext cx="6619245" cy="123988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10/12/2017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nl" sz="100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‹nr.›</a:t>
            </a:fld>
            <a:endParaRPr lang="nl"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60860020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710" y="1485900"/>
            <a:ext cx="2210150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347" y="2000250"/>
            <a:ext cx="2195513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2745" y="1485900"/>
            <a:ext cx="220218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4829" y="2000250"/>
            <a:ext cx="2210096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1485900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3525" y="2000250"/>
            <a:ext cx="2199085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10/12/2017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nl" sz="100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‹nr.›</a:t>
            </a:fld>
            <a:endParaRPr lang="nl"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18304177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347" y="3188212"/>
            <a:ext cx="220503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347" y="1657350"/>
            <a:ext cx="2205038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347" y="3620409"/>
            <a:ext cx="220503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032" y="3188212"/>
            <a:ext cx="219789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031" y="1657350"/>
            <a:ext cx="2197894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016" y="3620408"/>
            <a:ext cx="2200805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3188212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3525" y="1657350"/>
            <a:ext cx="2199085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3432" y="3620406"/>
            <a:ext cx="220199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10/12/2017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nl" sz="100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‹nr.›</a:t>
            </a:fld>
            <a:endParaRPr lang="nl"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85817594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nl" sz="100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‹nr.›</a:t>
            </a:fld>
            <a:endParaRPr lang="nl"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419376879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8159" y="322660"/>
            <a:ext cx="1314451" cy="4369594"/>
          </a:xfrm>
        </p:spPr>
        <p:txBody>
          <a:bodyPr vert="eaVert" anchor="b" anchorCtr="0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348" y="665561"/>
            <a:ext cx="5567362" cy="4026693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nl" sz="100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‹nr.›</a:t>
            </a:fld>
            <a:endParaRPr lang="nl"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322842928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nl"/>
              <a:t>‹nr.›</a:t>
            </a:fld>
            <a:endParaRPr lang="nl"/>
          </a:p>
        </p:txBody>
      </p:sp>
    </p:spTree>
    <p:extLst>
      <p:ext uri="{BB962C8B-B14F-4D97-AF65-F5344CB8AC3E}">
        <p14:creationId xmlns:p14="http://schemas.microsoft.com/office/powerpoint/2010/main" val="3816158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nl" sz="100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‹nr.›</a:t>
            </a:fld>
            <a:endParaRPr lang="nl"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26602861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2146300"/>
            <a:ext cx="6619243" cy="143673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10/12/2017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nl" sz="100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‹nr.›</a:t>
            </a:fld>
            <a:endParaRPr lang="nl"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51371801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485" y="1545432"/>
            <a:ext cx="3297254" cy="3146822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0870" y="1542069"/>
            <a:ext cx="3297256" cy="315018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nl" sz="100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‹nr.›</a:t>
            </a:fld>
            <a:endParaRPr lang="nl"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64104328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5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485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0872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0872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nl" sz="100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‹nr.›</a:t>
            </a:fld>
            <a:endParaRPr lang="nl"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35342378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10/12/2017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nl" sz="100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‹nr.›</a:t>
            </a:fld>
            <a:endParaRPr lang="nl"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09993671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10/12/2017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nl" sz="100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‹nr.›</a:t>
            </a:fld>
            <a:endParaRPr lang="nl"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44868671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5" y="1085850"/>
            <a:ext cx="2550798" cy="1085850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8462" y="1085850"/>
            <a:ext cx="3896998" cy="3429000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5" y="2346961"/>
            <a:ext cx="2550797" cy="2171699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10/12/2017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nl" sz="100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‹nr.›</a:t>
            </a:fld>
            <a:endParaRPr lang="nl"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45509120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430" y="1390644"/>
            <a:ext cx="3819680" cy="1181106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2160" y="857250"/>
            <a:ext cx="2400300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3813734" cy="1028700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nl" sz="100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‹nr.›</a:t>
            </a:fld>
            <a:endParaRPr lang="nl"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77693267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4"/>
            <a:ext cx="3027759" cy="31412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1"/>
            <a:ext cx="1141809" cy="1774090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60" y="1"/>
            <a:ext cx="1202540" cy="8560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584" y="339538"/>
            <a:ext cx="7053542" cy="10503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4" y="1539689"/>
            <a:ext cx="6709906" cy="3146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10/12/2017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4406" y="221797"/>
            <a:ext cx="628649" cy="5757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1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nl" sz="100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‹nr.›</a:t>
            </a:fld>
            <a:endParaRPr lang="nl"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8846144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  <p:sldLayoutId id="2147483728" r:id="rId17"/>
    <p:sldLayoutId id="2147483729" r:id="rId18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315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5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35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187950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1016" y="2003953"/>
            <a:ext cx="8368200" cy="686100"/>
          </a:xfrm>
        </p:spPr>
        <p:txBody>
          <a:bodyPr/>
          <a:lstStyle/>
          <a:p>
            <a:r>
              <a:rPr lang="en-GB" sz="4400" dirty="0" smtClean="0"/>
              <a:t>The </a:t>
            </a:r>
            <a:r>
              <a:rPr lang="en-GB" sz="4400" dirty="0" err="1" smtClean="0"/>
              <a:t>DeepQA</a:t>
            </a:r>
            <a:r>
              <a:rPr lang="en-GB" sz="4400" dirty="0" smtClean="0"/>
              <a:t> Approach</a:t>
            </a:r>
            <a:endParaRPr lang="nl-NL" sz="4400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31568" y="4450112"/>
            <a:ext cx="8368200" cy="3078900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     Door Chang &amp; Tim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62309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387900" y="458025"/>
            <a:ext cx="8368200" cy="3078900"/>
          </a:xfrm>
        </p:spPr>
        <p:txBody>
          <a:bodyPr>
            <a:normAutofit/>
          </a:bodyPr>
          <a:lstStyle/>
          <a:p>
            <a:r>
              <a:rPr lang="en-GB" sz="2000" dirty="0" err="1" smtClean="0"/>
              <a:t>Welke</a:t>
            </a:r>
            <a:r>
              <a:rPr lang="en-GB" sz="2000" dirty="0" smtClean="0"/>
              <a:t> </a:t>
            </a:r>
            <a:r>
              <a:rPr lang="en-GB" sz="2000" dirty="0" err="1" smtClean="0"/>
              <a:t>vraag</a:t>
            </a:r>
            <a:r>
              <a:rPr lang="en-GB" sz="2000" dirty="0" smtClean="0"/>
              <a:t> </a:t>
            </a:r>
            <a:r>
              <a:rPr lang="en-GB" sz="2000" dirty="0" err="1" smtClean="0"/>
              <a:t>roept</a:t>
            </a:r>
            <a:r>
              <a:rPr lang="en-GB" sz="2000" dirty="0" smtClean="0"/>
              <a:t> het </a:t>
            </a:r>
            <a:r>
              <a:rPr lang="en-GB" sz="2000" dirty="0" err="1" smtClean="0"/>
              <a:t>artikel</a:t>
            </a:r>
            <a:r>
              <a:rPr lang="en-GB" sz="2000" dirty="0" smtClean="0"/>
              <a:t> </a:t>
            </a:r>
            <a:r>
              <a:rPr lang="en-GB" sz="2000" dirty="0" err="1" smtClean="0"/>
              <a:t>bij</a:t>
            </a:r>
            <a:r>
              <a:rPr lang="en-GB" sz="2000" dirty="0" smtClean="0"/>
              <a:t> je op?</a:t>
            </a: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4050030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Fases Watson</a:t>
            </a:r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7550" y="1578175"/>
            <a:ext cx="6068900" cy="309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1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nl" dirty="0"/>
              <a:t>Question analysis</a:t>
            </a:r>
          </a:p>
        </p:txBody>
      </p:sp>
      <p:sp>
        <p:nvSpPr>
          <p:cNvPr id="10" name="Shape 115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nl" dirty="0"/>
              <a:t>Question </a:t>
            </a:r>
            <a:r>
              <a:rPr lang="nl" dirty="0" smtClean="0"/>
              <a:t>classification</a:t>
            </a:r>
            <a:endParaRPr lang="nl" dirty="0"/>
          </a:p>
          <a:p>
            <a:pPr lvl="0" rtl="0">
              <a:spcBef>
                <a:spcPts val="0"/>
              </a:spcBef>
              <a:buFontTx/>
              <a:buChar char="-"/>
            </a:pPr>
            <a:r>
              <a:rPr lang="nl" sz="1400" dirty="0" smtClean="0"/>
              <a:t>Extra controle</a:t>
            </a:r>
          </a:p>
          <a:p>
            <a:pPr lvl="0" rtl="0">
              <a:spcBef>
                <a:spcPts val="0"/>
              </a:spcBef>
              <a:buFontTx/>
              <a:buChar char="-"/>
            </a:pPr>
            <a:endParaRPr lang="nl" sz="1400" dirty="0"/>
          </a:p>
          <a:p>
            <a:pPr marL="457200" lvl="0" indent="-228600" rtl="0">
              <a:spcBef>
                <a:spcPts val="0"/>
              </a:spcBef>
            </a:pPr>
            <a:r>
              <a:rPr lang="nl" dirty="0"/>
              <a:t>Focus and LAT </a:t>
            </a:r>
            <a:r>
              <a:rPr lang="nl" dirty="0" smtClean="0"/>
              <a:t>detection</a:t>
            </a:r>
            <a:endParaRPr lang="nl" dirty="0"/>
          </a:p>
          <a:p>
            <a:pPr lvl="0" rtl="0">
              <a:spcBef>
                <a:spcPts val="0"/>
              </a:spcBef>
              <a:buFontTx/>
              <a:buChar char="-"/>
            </a:pPr>
            <a:endParaRPr lang="nl" sz="1400" dirty="0"/>
          </a:p>
          <a:p>
            <a:pPr marL="457200" lvl="0" indent="-228600" rtl="0">
              <a:spcBef>
                <a:spcPts val="0"/>
              </a:spcBef>
            </a:pPr>
            <a:r>
              <a:rPr lang="nl" dirty="0"/>
              <a:t>Relation detection</a:t>
            </a:r>
          </a:p>
          <a:p>
            <a:pPr lvl="0" rtl="0">
              <a:spcBef>
                <a:spcPts val="0"/>
              </a:spcBef>
              <a:buFontTx/>
              <a:buChar char="-"/>
            </a:pPr>
            <a:r>
              <a:rPr lang="nl" sz="1400" dirty="0" smtClean="0"/>
              <a:t>Veel ruimte voor verbetering(figuur hiernaast)</a:t>
            </a:r>
          </a:p>
          <a:p>
            <a:pPr lvl="0" rtl="0">
              <a:spcBef>
                <a:spcPts val="0"/>
              </a:spcBef>
              <a:buFontTx/>
              <a:buChar char="-"/>
            </a:pPr>
            <a:endParaRPr lang="nl" sz="1400" dirty="0" smtClean="0"/>
          </a:p>
          <a:p>
            <a:pPr marL="457200" lvl="0" indent="-228600" rtl="0">
              <a:spcBef>
                <a:spcPts val="0"/>
              </a:spcBef>
            </a:pPr>
            <a:r>
              <a:rPr lang="nl" dirty="0" smtClean="0"/>
              <a:t>Decomposition</a:t>
            </a:r>
            <a:endParaRPr lang="nl" dirty="0"/>
          </a:p>
        </p:txBody>
      </p:sp>
      <p:pic>
        <p:nvPicPr>
          <p:cNvPr id="11" name="Shape 1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805388" y="2370650"/>
            <a:ext cx="3530625" cy="188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117"/>
          <p:cNvSpPr txBox="1"/>
          <p:nvPr/>
        </p:nvSpPr>
        <p:spPr>
          <a:xfrm>
            <a:off x="4829950" y="4172350"/>
            <a:ext cx="3481500" cy="67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nl" sz="800">
                <a:solidFill>
                  <a:srgbClr val="FFFFFF"/>
                </a:solidFill>
              </a:rPr>
              <a:t>Approximate Distribution of the 50 Most Frequently Occurring Freebase Relations in 20,000 Randomly Selected Jeopardy Clues</a:t>
            </a:r>
          </a:p>
        </p:txBody>
      </p:sp>
      <p:sp>
        <p:nvSpPr>
          <p:cNvPr id="13" name="Shape 118"/>
          <p:cNvSpPr txBox="1"/>
          <p:nvPr/>
        </p:nvSpPr>
        <p:spPr>
          <a:xfrm>
            <a:off x="4829950" y="1232725"/>
            <a:ext cx="3481500" cy="996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42768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nl"/>
              <a:t>Hypothesis generation</a:t>
            </a:r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nl" dirty="0"/>
              <a:t>Primary </a:t>
            </a:r>
            <a:r>
              <a:rPr lang="nl" dirty="0" smtClean="0"/>
              <a:t>search</a:t>
            </a:r>
          </a:p>
          <a:p>
            <a:pPr marL="457200" lvl="0" indent="-228600" rtl="0">
              <a:spcBef>
                <a:spcPts val="0"/>
              </a:spcBef>
            </a:pPr>
            <a:endParaRPr lang="nl" dirty="0"/>
          </a:p>
          <a:p>
            <a:pPr lvl="0" rtl="0">
              <a:spcBef>
                <a:spcPts val="0"/>
              </a:spcBef>
              <a:buNone/>
            </a:pPr>
            <a:r>
              <a:rPr lang="nl" sz="1400" dirty="0"/>
              <a:t>-	database doorzoeken</a:t>
            </a:r>
          </a:p>
          <a:p>
            <a:pPr lvl="0" rtl="0">
              <a:spcBef>
                <a:spcPts val="0"/>
              </a:spcBef>
              <a:buFontTx/>
              <a:buChar char="-"/>
            </a:pPr>
            <a:r>
              <a:rPr lang="nl" sz="1400" dirty="0" smtClean="0"/>
              <a:t>closed LATs</a:t>
            </a:r>
          </a:p>
          <a:p>
            <a:pPr lvl="0" rtl="0">
              <a:spcBef>
                <a:spcPts val="0"/>
              </a:spcBef>
              <a:buFontTx/>
              <a:buChar char="-"/>
            </a:pPr>
            <a:endParaRPr lang="nl" sz="1400" dirty="0" smtClean="0"/>
          </a:p>
          <a:p>
            <a:pPr lvl="0" rtl="0">
              <a:spcBef>
                <a:spcPts val="0"/>
              </a:spcBef>
              <a:buFontTx/>
              <a:buChar char="-"/>
            </a:pPr>
            <a:endParaRPr lang="nl" sz="1400" dirty="0"/>
          </a:p>
          <a:p>
            <a:pPr marL="457200" lvl="0" indent="-228600" rtl="0">
              <a:spcBef>
                <a:spcPts val="0"/>
              </a:spcBef>
            </a:pPr>
            <a:r>
              <a:rPr lang="nl" dirty="0"/>
              <a:t>Candidate answer </a:t>
            </a:r>
            <a:r>
              <a:rPr lang="nl" dirty="0" smtClean="0"/>
              <a:t>question</a:t>
            </a:r>
          </a:p>
          <a:p>
            <a:pPr marL="457200" lvl="0" indent="-228600" rtl="0">
              <a:spcBef>
                <a:spcPts val="0"/>
              </a:spcBef>
            </a:pPr>
            <a:endParaRPr lang="nl" dirty="0"/>
          </a:p>
          <a:p>
            <a:pPr lvl="0" rtl="0">
              <a:spcBef>
                <a:spcPts val="0"/>
              </a:spcBef>
              <a:buNone/>
            </a:pPr>
            <a:r>
              <a:rPr lang="nl" sz="1400" dirty="0"/>
              <a:t>-	zoektechnieken toepassen 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nl"/>
              <a:t>Volgende fase: soft filtering</a:t>
            </a:r>
          </a:p>
        </p:txBody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nl"/>
              <a:t>Beheert bronnen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228600" rtl="0">
              <a:spcBef>
                <a:spcPts val="0"/>
              </a:spcBef>
            </a:pPr>
            <a:r>
              <a:rPr lang="nl"/>
              <a:t>Precisie verhogen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nl"/>
              <a:t>Hypothesis and Evidence Scoring</a:t>
            </a:r>
          </a:p>
        </p:txBody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nl" dirty="0"/>
              <a:t>Evaluation Process</a:t>
            </a:r>
            <a:br>
              <a:rPr lang="nl" dirty="0"/>
            </a:br>
            <a:endParaRPr lang="nl" dirty="0"/>
          </a:p>
          <a:p>
            <a:pPr marL="457200" lvl="0" indent="-228600" rtl="0">
              <a:spcBef>
                <a:spcPts val="0"/>
              </a:spcBef>
            </a:pPr>
            <a:r>
              <a:rPr lang="nl" dirty="0"/>
              <a:t>Evidence Retrieval </a:t>
            </a:r>
            <a:endParaRPr lang="nl" dirty="0" smtClean="0"/>
          </a:p>
          <a:p>
            <a:pPr marL="457200" lvl="0" indent="-228600" rtl="0">
              <a:spcBef>
                <a:spcPts val="0"/>
              </a:spcBef>
            </a:pPr>
            <a:endParaRPr lang="nl" dirty="0"/>
          </a:p>
          <a:p>
            <a:pPr marL="457200" lvl="0" indent="-228600" rtl="0">
              <a:spcBef>
                <a:spcPts val="0"/>
              </a:spcBef>
            </a:pPr>
            <a:r>
              <a:rPr lang="nl" dirty="0"/>
              <a:t>Scoring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nl"/>
              <a:t>Final Merging and Ranking</a:t>
            </a:r>
          </a:p>
        </p:txBody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nl"/>
              <a:t>Answer Merging 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228600">
              <a:spcBef>
                <a:spcPts val="0"/>
              </a:spcBef>
            </a:pPr>
            <a:r>
              <a:rPr lang="nl"/>
              <a:t>Ranking and Confidence Estimation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nl" dirty="0" smtClean="0"/>
              <a:t>Jeopardy</a:t>
            </a:r>
            <a:endParaRPr lang="nl"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nl" dirty="0" smtClean="0"/>
              <a:t>Snelheid</a:t>
            </a:r>
          </a:p>
          <a:p>
            <a:pPr marL="457200" lvl="0" indent="-228600" rtl="0">
              <a:spcBef>
                <a:spcPts val="0"/>
              </a:spcBef>
            </a:pPr>
            <a:endParaRPr lang="nl" dirty="0" smtClean="0"/>
          </a:p>
          <a:p>
            <a:pPr marL="457200" lvl="0" indent="-228600" rtl="0">
              <a:spcBef>
                <a:spcPts val="0"/>
              </a:spcBef>
            </a:pPr>
            <a:r>
              <a:rPr lang="nl" dirty="0" smtClean="0"/>
              <a:t>strategy</a:t>
            </a:r>
            <a:endParaRPr lang="nl" dirty="0"/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38858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tekst 2"/>
          <p:cNvSpPr txBox="1">
            <a:spLocks/>
          </p:cNvSpPr>
          <p:nvPr/>
        </p:nvSpPr>
        <p:spPr>
          <a:xfrm>
            <a:off x="387900" y="458025"/>
            <a:ext cx="8368200" cy="3078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5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557213" indent="-214313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3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8572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2001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0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5430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0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187950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0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2288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0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25717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0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29146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0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GB" sz="2000" dirty="0" err="1" smtClean="0"/>
              <a:t>Waar</a:t>
            </a:r>
            <a:r>
              <a:rPr lang="en-GB" sz="2000" dirty="0" smtClean="0"/>
              <a:t> </a:t>
            </a:r>
            <a:r>
              <a:rPr lang="en-GB" sz="2000" dirty="0" err="1" smtClean="0"/>
              <a:t>zou</a:t>
            </a:r>
            <a:r>
              <a:rPr lang="en-GB" sz="2000" dirty="0" smtClean="0"/>
              <a:t> </a:t>
            </a:r>
            <a:r>
              <a:rPr lang="en-GB" sz="2000" dirty="0" err="1" smtClean="0"/>
              <a:t>een</a:t>
            </a:r>
            <a:r>
              <a:rPr lang="en-GB" sz="2000" dirty="0" smtClean="0"/>
              <a:t> </a:t>
            </a:r>
            <a:r>
              <a:rPr lang="en-GB" sz="2000" dirty="0" err="1" smtClean="0"/>
              <a:t>systeem</a:t>
            </a:r>
            <a:r>
              <a:rPr lang="en-GB" sz="2000" dirty="0" smtClean="0"/>
              <a:t> </a:t>
            </a:r>
            <a:r>
              <a:rPr lang="en-GB" sz="2000" dirty="0" err="1" smtClean="0"/>
              <a:t>zoals</a:t>
            </a:r>
            <a:r>
              <a:rPr lang="en-GB" sz="2000" dirty="0" smtClean="0"/>
              <a:t> </a:t>
            </a:r>
            <a:r>
              <a:rPr lang="en-GB" sz="2000" dirty="0" err="1" smtClean="0"/>
              <a:t>DeepQA</a:t>
            </a:r>
            <a:r>
              <a:rPr lang="en-GB" sz="2000" dirty="0" smtClean="0"/>
              <a:t> </a:t>
            </a:r>
            <a:r>
              <a:rPr lang="en-GB" sz="2000" dirty="0" err="1" smtClean="0"/>
              <a:t>handig</a:t>
            </a:r>
            <a:r>
              <a:rPr lang="en-GB" sz="2000" dirty="0" smtClean="0"/>
              <a:t> </a:t>
            </a:r>
            <a:r>
              <a:rPr lang="en-GB" sz="2000" dirty="0" err="1" smtClean="0"/>
              <a:t>zijn</a:t>
            </a:r>
            <a:r>
              <a:rPr lang="en-GB" sz="2000" dirty="0" smtClean="0"/>
              <a:t> in het </a:t>
            </a:r>
            <a:br>
              <a:rPr lang="en-GB" sz="2000" dirty="0" smtClean="0"/>
            </a:br>
            <a:r>
              <a:rPr lang="en-GB" sz="2000" dirty="0" err="1" smtClean="0"/>
              <a:t>dagelijks</a:t>
            </a:r>
            <a:r>
              <a:rPr lang="en-GB" sz="2000" dirty="0" smtClean="0"/>
              <a:t> </a:t>
            </a:r>
            <a:r>
              <a:rPr lang="en-GB" sz="2000" dirty="0" err="1" smtClean="0"/>
              <a:t>leven</a:t>
            </a:r>
            <a:r>
              <a:rPr lang="en-GB" sz="2000" dirty="0" smtClean="0"/>
              <a:t>??</a:t>
            </a: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20520001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80</TotalTime>
  <Words>97</Words>
  <Application>Microsoft Office PowerPoint</Application>
  <PresentationFormat>Diavoorstelling (16:9)</PresentationFormat>
  <Paragraphs>43</Paragraphs>
  <Slides>10</Slides>
  <Notes>6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10</vt:i4>
      </vt:variant>
    </vt:vector>
  </HeadingPairs>
  <TitlesOfParts>
    <vt:vector size="15" baseType="lpstr">
      <vt:lpstr>Century Gothic</vt:lpstr>
      <vt:lpstr>Arial</vt:lpstr>
      <vt:lpstr>Roboto</vt:lpstr>
      <vt:lpstr>Wingdings 3</vt:lpstr>
      <vt:lpstr>Ion</vt:lpstr>
      <vt:lpstr>The DeepQA Approach</vt:lpstr>
      <vt:lpstr>Fases Watson</vt:lpstr>
      <vt:lpstr>Question analysis</vt:lpstr>
      <vt:lpstr>Hypothesis generation</vt:lpstr>
      <vt:lpstr>Volgende fase: soft filtering</vt:lpstr>
      <vt:lpstr>Hypothesis and Evidence Scoring</vt:lpstr>
      <vt:lpstr>Final Merging and Ranking</vt:lpstr>
      <vt:lpstr>Jeopardy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</dc:title>
  <dc:creator>Tim</dc:creator>
  <cp:lastModifiedBy>Tim</cp:lastModifiedBy>
  <cp:revision>8</cp:revision>
  <dcterms:modified xsi:type="dcterms:W3CDTF">2017-10-12T20:53:15Z</dcterms:modified>
</cp:coreProperties>
</file>