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1" r:id="rId6"/>
    <p:sldId id="262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Selective Search for Object Recognition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Chang &amp; Tim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735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1216" y="537518"/>
            <a:ext cx="11367745" cy="61516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b="1" dirty="0">
                <a:solidFill>
                  <a:schemeClr val="bg1"/>
                </a:solidFill>
              </a:rPr>
              <a:t>Inleiding KI 2017 – Tekstvragen artikelen</a:t>
            </a:r>
            <a:endParaRPr lang="nl-NL" dirty="0">
              <a:solidFill>
                <a:schemeClr val="bg1"/>
              </a:solidFill>
            </a:endParaRPr>
          </a:p>
          <a:p>
            <a:pPr lvl="0"/>
            <a:r>
              <a:rPr lang="nl-NL" dirty="0">
                <a:solidFill>
                  <a:schemeClr val="bg1"/>
                </a:solidFill>
              </a:rPr>
              <a:t>A) Wat is het doel van het artikel?</a:t>
            </a:r>
          </a:p>
          <a:p>
            <a:r>
              <a:rPr lang="nl-NL" dirty="0">
                <a:solidFill>
                  <a:schemeClr val="bg1"/>
                </a:solidFill>
              </a:rPr>
              <a:t>B) Wat voor soort artikel is het?</a:t>
            </a:r>
          </a:p>
          <a:p>
            <a:pPr lvl="0"/>
            <a:r>
              <a:rPr lang="nl-NL" dirty="0">
                <a:solidFill>
                  <a:schemeClr val="bg1"/>
                </a:solidFill>
              </a:rPr>
              <a:t>Wat is de hoofdgedachte van het artikel? (m.a.w., wat is de kernboodschap van de auteur(s)?)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</a:rPr>
              <a:t> </a:t>
            </a:r>
          </a:p>
          <a:p>
            <a:pPr lvl="0"/>
            <a:r>
              <a:rPr lang="nl-NL" dirty="0">
                <a:solidFill>
                  <a:schemeClr val="bg1"/>
                </a:solidFill>
              </a:rPr>
              <a:t>Hoe ziet de structuur van het artikel er uit?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</a:rPr>
              <a:t> </a:t>
            </a:r>
          </a:p>
          <a:p>
            <a:pPr lvl="0"/>
            <a:r>
              <a:rPr lang="nl-NL" dirty="0">
                <a:solidFill>
                  <a:schemeClr val="bg1"/>
                </a:solidFill>
              </a:rPr>
              <a:t>Welke strategie hanteert de auteur om het doel van het artikel te bereiken?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</a:rPr>
              <a:t> </a:t>
            </a:r>
          </a:p>
          <a:p>
            <a:pPr lvl="0"/>
            <a:r>
              <a:rPr lang="nl-NL" dirty="0">
                <a:solidFill>
                  <a:schemeClr val="bg1"/>
                </a:solidFill>
              </a:rPr>
              <a:t>Wat is de inhoud van de belangrijkste onderdelen/argumenten waarmee de auteur de hoofdgedachte onderbouwt?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</a:rPr>
              <a:t> </a:t>
            </a:r>
          </a:p>
          <a:p>
            <a:pPr lvl="0"/>
            <a:r>
              <a:rPr lang="nl-NL" dirty="0">
                <a:solidFill>
                  <a:schemeClr val="bg1"/>
                </a:solidFill>
              </a:rPr>
              <a:t>Zijn deze onderdelen/argumenten bevredigend? Waarom wel/niet? M.a.w., is het doel van het artikel bereikt en is de hoofdgedachte van het artikel overtuigend?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577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897" y="786459"/>
            <a:ext cx="10819813" cy="1507067"/>
          </a:xfrm>
        </p:spPr>
        <p:txBody>
          <a:bodyPr/>
          <a:lstStyle/>
          <a:p>
            <a:r>
              <a:rPr lang="en-GB" dirty="0" err="1" smtClean="0"/>
              <a:t>Objectherkenning</a:t>
            </a:r>
            <a:r>
              <a:rPr lang="en-GB" dirty="0" smtClean="0"/>
              <a:t> met selective search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8898" y="3923522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936889"/>
            <a:ext cx="4874529" cy="236417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40" y="1936889"/>
            <a:ext cx="5879971" cy="236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2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Diversification strategies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     </a:t>
            </a:r>
            <a:r>
              <a:rPr lang="en-GB" dirty="0" err="1" smtClean="0">
                <a:solidFill>
                  <a:schemeClr val="bg1"/>
                </a:solidFill>
              </a:rPr>
              <a:t>Afweging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tussen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aantal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objectboxen</a:t>
            </a:r>
            <a:r>
              <a:rPr lang="en-GB" dirty="0" smtClean="0">
                <a:solidFill>
                  <a:schemeClr val="bg1"/>
                </a:solidFill>
              </a:rPr>
              <a:t>, </a:t>
            </a:r>
            <a:r>
              <a:rPr lang="en-GB" dirty="0" err="1" smtClean="0">
                <a:solidFill>
                  <a:schemeClr val="bg1"/>
                </a:solidFill>
              </a:rPr>
              <a:t>uitvoertijd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en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kwaliteit</a:t>
            </a:r>
            <a:r>
              <a:rPr lang="en-GB" dirty="0">
                <a:solidFill>
                  <a:schemeClr val="bg1"/>
                </a:solidFill>
              </a:rPr>
              <a:t> </a:t>
            </a:r>
            <a:endParaRPr lang="en-GB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     van object </a:t>
            </a:r>
            <a:r>
              <a:rPr lang="en-GB" dirty="0" err="1" smtClean="0">
                <a:solidFill>
                  <a:schemeClr val="bg1"/>
                </a:solidFill>
              </a:rPr>
              <a:t>locaties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GB" b="1" dirty="0" smtClean="0">
                <a:solidFill>
                  <a:schemeClr val="bg1"/>
                </a:solidFill>
              </a:rPr>
              <a:t>Quality of locations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chemeClr val="bg1"/>
                </a:solidFill>
              </a:rPr>
              <a:t>         </a:t>
            </a:r>
            <a:r>
              <a:rPr lang="en-GB" sz="1600" dirty="0" err="1" smtClean="0">
                <a:solidFill>
                  <a:schemeClr val="bg1"/>
                </a:solidFill>
              </a:rPr>
              <a:t>Waar</a:t>
            </a:r>
            <a:r>
              <a:rPr lang="en-GB" sz="1600" dirty="0" smtClean="0">
                <a:solidFill>
                  <a:schemeClr val="bg1"/>
                </a:solidFill>
              </a:rPr>
              <a:t> zit </a:t>
            </a:r>
            <a:r>
              <a:rPr lang="en-GB" sz="1600" dirty="0" err="1" smtClean="0">
                <a:solidFill>
                  <a:schemeClr val="bg1"/>
                </a:solidFill>
              </a:rPr>
              <a:t>mogelijk</a:t>
            </a:r>
            <a:r>
              <a:rPr lang="en-GB" sz="1600" dirty="0" smtClean="0">
                <a:solidFill>
                  <a:schemeClr val="bg1"/>
                </a:solidFill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</a:rPr>
              <a:t>een</a:t>
            </a:r>
            <a:r>
              <a:rPr lang="en-GB" sz="1600" dirty="0" smtClean="0">
                <a:solidFill>
                  <a:schemeClr val="bg1"/>
                </a:solidFill>
              </a:rPr>
              <a:t> object?</a:t>
            </a:r>
          </a:p>
          <a:p>
            <a:r>
              <a:rPr lang="en-GB" b="1" dirty="0" smtClean="0">
                <a:solidFill>
                  <a:schemeClr val="bg1"/>
                </a:solidFill>
              </a:rPr>
              <a:t>Object recognition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       </a:t>
            </a:r>
            <a:r>
              <a:rPr lang="en-GB" dirty="0" err="1" smtClean="0">
                <a:solidFill>
                  <a:schemeClr val="bg1"/>
                </a:solidFill>
              </a:rPr>
              <a:t>Objecten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herkennen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GB" b="1" dirty="0" smtClean="0">
                <a:solidFill>
                  <a:schemeClr val="bg1"/>
                </a:solidFill>
              </a:rPr>
              <a:t>An upper bound of Location Quality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  </a:t>
            </a:r>
            <a:r>
              <a:rPr lang="en-GB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Vergelijken</a:t>
            </a:r>
            <a:r>
              <a:rPr lang="en-GB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met </a:t>
            </a:r>
            <a:r>
              <a:rPr lang="en-GB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andere</a:t>
            </a:r>
            <a:r>
              <a:rPr lang="en-GB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methodes</a:t>
            </a:r>
            <a:r>
              <a:rPr lang="en-GB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nl-NL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00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36000"/>
                <a:lumOff val="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51362" y="1451295"/>
            <a:ext cx="8534400" cy="5705231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Colour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Size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Fill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Texture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err="1" smtClean="0">
                <a:solidFill>
                  <a:schemeClr val="bg1"/>
                </a:solidFill>
              </a:rPr>
              <a:t>Kleuren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modellen</a:t>
            </a:r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https://i.imgur.com/wtd37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606813"/>
            <a:ext cx="38671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imgur.com/5hFwz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" y="4231214"/>
            <a:ext cx="38481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60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118827"/>
            <a:ext cx="7191375" cy="937735"/>
          </a:xfrm>
          <a:prstGeom prst="rect">
            <a:avLst/>
          </a:prstGeom>
        </p:spPr>
      </p:pic>
      <p:pic>
        <p:nvPicPr>
          <p:cNvPr id="5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927349"/>
            <a:ext cx="80676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0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2980" y="174593"/>
            <a:ext cx="9072184" cy="1507067"/>
          </a:xfrm>
        </p:spPr>
        <p:txBody>
          <a:bodyPr/>
          <a:lstStyle/>
          <a:p>
            <a:r>
              <a:rPr lang="en-GB" dirty="0" smtClean="0"/>
              <a:t>Pascal </a:t>
            </a:r>
            <a:r>
              <a:rPr lang="en-GB" dirty="0" err="1" smtClean="0"/>
              <a:t>voc</a:t>
            </a:r>
            <a:r>
              <a:rPr lang="en-GB" dirty="0" smtClean="0"/>
              <a:t> 2010 detection task test</a:t>
            </a:r>
            <a:endParaRPr lang="nl-NL" dirty="0"/>
          </a:p>
        </p:txBody>
      </p:sp>
      <p:pic>
        <p:nvPicPr>
          <p:cNvPr id="2050" name="Picture 2" descr="https://i.imgur.com/DbcIyq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02127" y="-2807863"/>
            <a:ext cx="2434287" cy="1083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.imgur.com/B4U2fU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80" y="4176585"/>
            <a:ext cx="10832579" cy="17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95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820401"/>
            <a:ext cx="8534400" cy="1507067"/>
          </a:xfrm>
        </p:spPr>
        <p:txBody>
          <a:bodyPr>
            <a:normAutofit/>
          </a:bodyPr>
          <a:lstStyle/>
          <a:p>
            <a:r>
              <a:rPr lang="en-GB" sz="5400" dirty="0" err="1" smtClean="0"/>
              <a:t>conclusie</a:t>
            </a:r>
            <a:endParaRPr lang="nl-NL" sz="5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4212" y="2448697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20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142</TotalTime>
  <Words>113</Words>
  <Application>Microsoft Office PowerPoint</Application>
  <PresentationFormat>Breedbeeld</PresentationFormat>
  <Paragraphs>35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Segment</vt:lpstr>
      <vt:lpstr>Selective Search for Object Recognition</vt:lpstr>
      <vt:lpstr>PowerPoint-presentatie</vt:lpstr>
      <vt:lpstr>Objectherkenning met selective search</vt:lpstr>
      <vt:lpstr>PowerPoint-presentatie</vt:lpstr>
      <vt:lpstr>PowerPoint-presentatie</vt:lpstr>
      <vt:lpstr>PowerPoint-presentatie</vt:lpstr>
      <vt:lpstr>Pascal voc 2010 detection task test</vt:lpstr>
      <vt:lpstr>conclusie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Search for Object Recognition</dc:title>
  <dc:creator>Tim</dc:creator>
  <cp:lastModifiedBy>Tim</cp:lastModifiedBy>
  <cp:revision>11</cp:revision>
  <dcterms:created xsi:type="dcterms:W3CDTF">2017-09-14T18:39:22Z</dcterms:created>
  <dcterms:modified xsi:type="dcterms:W3CDTF">2017-09-14T21:01:26Z</dcterms:modified>
</cp:coreProperties>
</file>