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032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A0D1-95EA-726F-C987-B8EDF928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45E86-1701-81C4-5D7D-0D7575D28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EE49-A6CC-0AD3-45D0-54598D55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BA28-D422-AFA3-4756-3B8EFDD3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F17A-6FE1-2870-F273-4E33E8D0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5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D217-A429-F568-76E5-377E7350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306CC-DFD9-A527-D253-0078002E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7004-47D5-9ACB-BF3F-AC613F23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4045-CFB4-0E3E-1393-3E3CDB9F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3865-E797-CB79-352A-1480AF42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A310E-5636-0427-751E-10289AC25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46A11-DACB-9EA3-B427-B763C9470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5ECF-264F-32A6-9EE0-271153E5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AB52-4661-51BD-DD2A-0763C5D5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1011-4F77-56AC-C74F-B906F4AA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DF66-9220-F8D2-7013-F664F37E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8AA0-44E4-98F7-2539-AFD2B551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5E4C-1A33-140B-3372-077B230F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777E-781E-A3A4-69E0-DBC36DC9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2266-F580-DF29-7709-12D5DB8F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5A33-AE83-4611-8333-D5618C5F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A6484-3766-B538-1530-DBCCF2A0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4C56-A708-D7FD-872D-2232CE2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D815-E0D3-9358-8C22-56D3DD03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E03B-D276-20C2-1782-446DAC57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5EC7-8C03-8CBA-969B-6FB6C5F4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0C8F-E192-2C63-D240-DE3900BD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A9B07-A5D0-19CE-7787-85C3C8105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B182C-A50B-3F3D-739E-4D53FC45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153C-D58C-CAE8-E652-79E1EA15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6DB6-8B2A-B118-8DEB-22A44CDB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CE10-5663-42E6-3DF4-297C6A23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5186-5D65-B584-7FAA-BEE7A4BE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CC65-75DB-ECAA-CD55-0270D69A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F5EC8-51FB-DD51-B3F3-81AEEB78B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DB08C-43FA-AF34-FBF8-BEAA8770B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F37A5-238A-2D82-AFD1-771FA908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66A8D-4396-020E-F66F-A21B7A90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0355E-78D6-FA51-2945-F252BF25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70FE-D5F2-DCB9-0697-F2F6EEA6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E4B67-5BD4-0874-7F44-CBC75912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B9D9D-EC2D-B112-0588-7585B05E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97E23-02E4-61FF-DEE7-034ED688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1D7EE-6F84-BC7F-5620-AB147606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14C95-92F4-84E7-0623-F410C408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4560A-0345-784B-A49E-ABCEAC01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1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2C5C-6676-0338-CB4D-44879A8C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5E8E-E7B1-118D-3542-6576CD7E6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3B617-62F8-6DDF-D533-CB0C726F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B294-5534-37CD-69D5-E30E6D6B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717FD-0B28-77F1-11B3-5610D5E5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D6BF-B7B5-29E3-E42C-96C7FD6E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A73E-69EE-1ECD-356C-2190008A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01316-EEA6-350D-E90A-2CEFDBD68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2AADC-284B-613A-460C-46D42258A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857BD-E13C-8085-F76A-C0B90800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465D2-C815-52E6-E0E8-574E32B9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E41AA-D618-7D95-978C-274210C8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C889F-54BE-2E2C-2C57-31C894CA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61A50-1032-A87F-9780-6309C342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5E34-90EA-E624-2C06-00605F175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D708-1EA8-4C3A-8BE8-29C8BC9BBC0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8661-5F5E-6BB5-4713-FE1F184DC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C902-F924-F617-6D61-E85CC8C8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1C7F8-5C23-4029-80B7-D7B4FD81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3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E7006-3125-DE7E-A09C-EA11C1476A32}"/>
              </a:ext>
            </a:extLst>
          </p:cNvPr>
          <p:cNvSpPr txBox="1"/>
          <p:nvPr/>
        </p:nvSpPr>
        <p:spPr>
          <a:xfrm>
            <a:off x="641683" y="529389"/>
            <a:ext cx="6255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i="1" dirty="0">
                <a:solidFill>
                  <a:schemeClr val="bg1"/>
                </a:solidFill>
                <a:latin typeface="Archivo" pitchFamily="2" charset="0"/>
                <a:cs typeface="Archivo" pitchFamily="2" charset="0"/>
              </a:rPr>
              <a:t>SRSC Groups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17BC75-E78F-0C90-95D9-9600B52F9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C5AD714-956E-950B-1A2B-F4439DCA97B7}"/>
              </a:ext>
            </a:extLst>
          </p:cNvPr>
          <p:cNvSpPr/>
          <p:nvPr/>
        </p:nvSpPr>
        <p:spPr>
          <a:xfrm>
            <a:off x="1411705" y="1588168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Archivo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T. Joe</dc:creator>
  <cp:lastModifiedBy>Timothy T. Joe</cp:lastModifiedBy>
  <cp:revision>2</cp:revision>
  <dcterms:created xsi:type="dcterms:W3CDTF">2024-06-24T06:19:03Z</dcterms:created>
  <dcterms:modified xsi:type="dcterms:W3CDTF">2024-06-24T08:23:36Z</dcterms:modified>
</cp:coreProperties>
</file>