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D687-16F3-9546-8F93-4968DC4B7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B273-343C-0F48-9A83-0007563F3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4281-1A67-3A48-A90C-863D92B5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6BA1-400F-8442-A647-0802F47A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DF1E-0AAA-D84D-AD14-6D01969A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FD62-07BC-8D42-A19A-7DBD3428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4F83-424E-D747-9D40-73A480487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CEF0F-DB8E-5941-B33E-E6890D55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37EF-4A9A-AB41-A995-C5D6261D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76B5-11E1-324D-A60A-15814F7C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747E-1C3F-7D44-9B76-4B516CC2F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3EB35-9645-E844-A6ED-D923C2FA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E724-D351-C145-B0FD-55E5AEB8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77A8-57E0-7642-86F1-79013C96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7018-A1E1-E343-969F-BDE8F3B4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4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F0C4-4056-CD48-9280-4886192D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9A5B-A69F-4D4C-B3BA-A6E8FF88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E4F0-1D9C-3542-A678-3341C573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87E2-4E6C-CD44-BE38-3E1F24B5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B3F5-111E-084F-8D92-1F1549A3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7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F4D-D693-F745-96A8-45BBCF48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351EE-EEEE-1C42-BFD2-533936E7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A049-7743-4A4E-A8F4-9F6AFFE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20A6-1D4C-B243-9256-0E695F54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A3BB-E7D9-4F43-B86E-5952A728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3291-1E65-B340-86A0-66BB2607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F1FE-709F-9442-AEEC-7D40AF541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7DC31-1000-CA4D-994D-D59042FCD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4BDE0-D12A-374D-9369-9DD38513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615E-5DA4-A141-8C8E-EDC55E30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C4AB-2813-3246-8476-4EC09E6F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6A4F-E6AB-5147-9BEF-1258AE32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A8B9A-7E0C-2148-95AE-E71BDB98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1A341-0C30-B74A-829F-1DB6790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084A8-E8A5-594D-9857-1B283CD26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3A872-439F-2D46-8AF5-A3B3A543A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41C59-B8D5-6842-A1D7-E47E4002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2E567-B36B-D74C-996A-557177B9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1359D-917C-5C45-8980-1799745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B755-195C-5242-B7EE-19A5BAE5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93A40-F42C-4E45-A9DB-7C747620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675BF-53B1-B341-96E7-F4E80B76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33282-AB63-9946-82E4-96D0AF27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3D0D9-9FFC-F34E-A22F-48F151E7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AB792-FE8C-444D-87C4-5141702C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BF588-006B-1347-8E52-026A23BD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BD19-30D8-2E48-866A-3D3CE43F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E3B5-2FCA-DB46-AEBB-F1A9AF2F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EA527-712A-5B4F-AA7E-65E1552D0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D9A5E-9872-7F42-B422-188580A5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ABD3-5EFC-ED45-A91E-D6074AF9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8EB21-BF2A-424A-9D34-545C5FC4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9818-4AB5-0646-9956-C019EB8A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E9C24-CE47-E64E-AAEF-9BFB38AB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D41AC-AABF-FC43-9494-C110DA01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7EEA1-9095-2844-8F34-BFD1292F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BEC0-209F-B34B-8C11-4B6AF82F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9C339-9A0B-0D42-840D-CF0F3D0C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433F0-50DE-FC48-A9B1-3476983E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5921-4B4A-5D43-BAB5-58E26E50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9AC4-067E-DE49-A554-F714D0A3D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68A0-F2F8-B54C-B6C4-0D7825AA075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8BD4-D117-A44B-A84D-E2DAB3897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C3FD-A5DD-4141-A83E-F2C46B4BB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1A7D-1228-D140-A054-0AB955DB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465AA-222B-AA42-96B6-CBADB96B017B}"/>
              </a:ext>
            </a:extLst>
          </p:cNvPr>
          <p:cNvSpPr txBox="1"/>
          <p:nvPr/>
        </p:nvSpPr>
        <p:spPr>
          <a:xfrm>
            <a:off x="0" y="-1027"/>
            <a:ext cx="12192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/>
              <a:t>MSSA Student Job Application Tracker</a:t>
            </a:r>
          </a:p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2F40-2742-8643-9DD8-B5426D913EAC}"/>
              </a:ext>
            </a:extLst>
          </p:cNvPr>
          <p:cNvSpPr txBox="1"/>
          <p:nvPr/>
        </p:nvSpPr>
        <p:spPr>
          <a:xfrm>
            <a:off x="0" y="5962050"/>
            <a:ext cx="121920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 SECTION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FD001-3F6F-9A46-AD45-876C45C04A0B}"/>
              </a:ext>
            </a:extLst>
          </p:cNvPr>
          <p:cNvSpPr txBox="1"/>
          <p:nvPr/>
        </p:nvSpPr>
        <p:spPr>
          <a:xfrm>
            <a:off x="4771698" y="6568643"/>
            <a:ext cx="3279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Maintenance Information (Last Updated)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98F28-BA6B-9C4B-AD27-5FA57BB88E83}"/>
              </a:ext>
            </a:extLst>
          </p:cNvPr>
          <p:cNvSpPr txBox="1"/>
          <p:nvPr/>
        </p:nvSpPr>
        <p:spPr>
          <a:xfrm>
            <a:off x="2638738" y="32516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Hiring Partner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E4274-9B9F-C54F-AC05-38D6C3B720B4}"/>
              </a:ext>
            </a:extLst>
          </p:cNvPr>
          <p:cNvSpPr txBox="1"/>
          <p:nvPr/>
        </p:nvSpPr>
        <p:spPr>
          <a:xfrm>
            <a:off x="8051836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New MSSA Student Register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1DB41-B2F6-4F4D-B04C-8E71FEA790C2}"/>
              </a:ext>
            </a:extLst>
          </p:cNvPr>
          <p:cNvSpPr txBox="1"/>
          <p:nvPr/>
        </p:nvSpPr>
        <p:spPr>
          <a:xfrm>
            <a:off x="4771698" y="311623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Job Application Tracker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620484-E375-E94D-8772-8761226608F4}"/>
              </a:ext>
            </a:extLst>
          </p:cNvPr>
          <p:cNvSpPr/>
          <p:nvPr/>
        </p:nvSpPr>
        <p:spPr>
          <a:xfrm>
            <a:off x="2632841" y="935688"/>
            <a:ext cx="7173311" cy="457173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294900-874F-3947-A89C-74EA46B54FF1}"/>
              </a:ext>
            </a:extLst>
          </p:cNvPr>
          <p:cNvSpPr txBox="1"/>
          <p:nvPr/>
        </p:nvSpPr>
        <p:spPr>
          <a:xfrm>
            <a:off x="5276194" y="2689493"/>
            <a:ext cx="22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Area for a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B9215-FA32-BE4E-B051-260625B3A9B6}"/>
              </a:ext>
            </a:extLst>
          </p:cNvPr>
          <p:cNvSpPr txBox="1"/>
          <p:nvPr/>
        </p:nvSpPr>
        <p:spPr>
          <a:xfrm>
            <a:off x="525519" y="325170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0F20-0CBC-EF4E-8B81-33A7369E8900}"/>
              </a:ext>
            </a:extLst>
          </p:cNvPr>
          <p:cNvSpPr txBox="1"/>
          <p:nvPr/>
        </p:nvSpPr>
        <p:spPr>
          <a:xfrm>
            <a:off x="10166223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29712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C72F40-2742-8643-9DD8-B5426D913EAC}"/>
              </a:ext>
            </a:extLst>
          </p:cNvPr>
          <p:cNvSpPr txBox="1"/>
          <p:nvPr/>
        </p:nvSpPr>
        <p:spPr>
          <a:xfrm>
            <a:off x="0" y="5922313"/>
            <a:ext cx="121920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 SECTION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FD001-3F6F-9A46-AD45-876C45C04A0B}"/>
              </a:ext>
            </a:extLst>
          </p:cNvPr>
          <p:cNvSpPr txBox="1"/>
          <p:nvPr/>
        </p:nvSpPr>
        <p:spPr>
          <a:xfrm>
            <a:off x="4771698" y="6568643"/>
            <a:ext cx="3279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Maintenance Information (Last Updated)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620484-E375-E94D-8772-8761226608F4}"/>
              </a:ext>
            </a:extLst>
          </p:cNvPr>
          <p:cNvSpPr/>
          <p:nvPr/>
        </p:nvSpPr>
        <p:spPr>
          <a:xfrm>
            <a:off x="1770993" y="922581"/>
            <a:ext cx="8422540" cy="457173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294900-874F-3947-A89C-74EA46B54FF1}"/>
              </a:ext>
            </a:extLst>
          </p:cNvPr>
          <p:cNvSpPr txBox="1"/>
          <p:nvPr/>
        </p:nvSpPr>
        <p:spPr>
          <a:xfrm>
            <a:off x="2517228" y="1613466"/>
            <a:ext cx="227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Company Logo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8A9C3-B055-5947-9B20-ED77A3159D45}"/>
              </a:ext>
            </a:extLst>
          </p:cNvPr>
          <p:cNvSpPr txBox="1"/>
          <p:nvPr/>
        </p:nvSpPr>
        <p:spPr>
          <a:xfrm>
            <a:off x="6755303" y="1036366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3A6AD-038B-1C48-A9B3-A3EC48473AC8}"/>
              </a:ext>
            </a:extLst>
          </p:cNvPr>
          <p:cNvSpPr txBox="1"/>
          <p:nvPr/>
        </p:nvSpPr>
        <p:spPr>
          <a:xfrm>
            <a:off x="6605955" y="1613466"/>
            <a:ext cx="227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Company Info and Link to Careers Page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32FC9D-4DC8-5A47-A1A6-59C3C9BAEEEB}"/>
              </a:ext>
            </a:extLst>
          </p:cNvPr>
          <p:cNvSpPr txBox="1"/>
          <p:nvPr/>
        </p:nvSpPr>
        <p:spPr>
          <a:xfrm>
            <a:off x="6642692" y="2857281"/>
            <a:ext cx="227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Company Info and Link to Careers Page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7607C6-B5A0-9345-BD68-889F515E5C53}"/>
              </a:ext>
            </a:extLst>
          </p:cNvPr>
          <p:cNvSpPr txBox="1"/>
          <p:nvPr/>
        </p:nvSpPr>
        <p:spPr>
          <a:xfrm>
            <a:off x="6666824" y="3921488"/>
            <a:ext cx="227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Company Info and Link to Careers Page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C26B08-EBC0-1644-BA91-910BDB1AF79E}"/>
              </a:ext>
            </a:extLst>
          </p:cNvPr>
          <p:cNvSpPr txBox="1"/>
          <p:nvPr/>
        </p:nvSpPr>
        <p:spPr>
          <a:xfrm>
            <a:off x="6743239" y="4888291"/>
            <a:ext cx="227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Company Info and Link to Careers Page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E7187-48B2-DD47-B06C-6EF27E4A462B}"/>
              </a:ext>
            </a:extLst>
          </p:cNvPr>
          <p:cNvSpPr txBox="1"/>
          <p:nvPr/>
        </p:nvSpPr>
        <p:spPr>
          <a:xfrm>
            <a:off x="0" y="-1027"/>
            <a:ext cx="12192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/>
              <a:t>MSSA Student Job Application Tracker</a:t>
            </a:r>
          </a:p>
          <a:p>
            <a:pPr algn="ctr"/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F12CBC-0CBD-B641-8865-8D91EF74D507}"/>
              </a:ext>
            </a:extLst>
          </p:cNvPr>
          <p:cNvSpPr txBox="1"/>
          <p:nvPr/>
        </p:nvSpPr>
        <p:spPr>
          <a:xfrm>
            <a:off x="2638738" y="32516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Hiring Partner Page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44B539-EB83-6C4A-B078-1F2BC5ADF4EA}"/>
              </a:ext>
            </a:extLst>
          </p:cNvPr>
          <p:cNvSpPr txBox="1"/>
          <p:nvPr/>
        </p:nvSpPr>
        <p:spPr>
          <a:xfrm>
            <a:off x="8051836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New MSSA Student Register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7A62-316D-9141-B102-F2977F069AC3}"/>
              </a:ext>
            </a:extLst>
          </p:cNvPr>
          <p:cNvSpPr txBox="1"/>
          <p:nvPr/>
        </p:nvSpPr>
        <p:spPr>
          <a:xfrm>
            <a:off x="4771698" y="311623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Job Application Tracker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452C4-D624-9C4E-A2A5-FF0CE1DADF4B}"/>
              </a:ext>
            </a:extLst>
          </p:cNvPr>
          <p:cNvSpPr txBox="1"/>
          <p:nvPr/>
        </p:nvSpPr>
        <p:spPr>
          <a:xfrm>
            <a:off x="525519" y="325170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C37C8F-901F-AF4D-8317-2F291298EA5E}"/>
              </a:ext>
            </a:extLst>
          </p:cNvPr>
          <p:cNvSpPr txBox="1"/>
          <p:nvPr/>
        </p:nvSpPr>
        <p:spPr>
          <a:xfrm>
            <a:off x="10166223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D6663A-91D0-974B-9C06-A6805D8A46CB}"/>
              </a:ext>
            </a:extLst>
          </p:cNvPr>
          <p:cNvSpPr txBox="1"/>
          <p:nvPr/>
        </p:nvSpPr>
        <p:spPr>
          <a:xfrm>
            <a:off x="6755301" y="2275411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AA8487-C12D-9848-89BD-68DE60CCDF30}"/>
              </a:ext>
            </a:extLst>
          </p:cNvPr>
          <p:cNvSpPr txBox="1"/>
          <p:nvPr/>
        </p:nvSpPr>
        <p:spPr>
          <a:xfrm>
            <a:off x="6804102" y="348677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F97AE-AD2E-9B47-BD90-E60DD00C45F2}"/>
              </a:ext>
            </a:extLst>
          </p:cNvPr>
          <p:cNvSpPr txBox="1"/>
          <p:nvPr/>
        </p:nvSpPr>
        <p:spPr>
          <a:xfrm>
            <a:off x="6911163" y="439916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D5869-A302-C44A-B108-0D6DA6D5E522}"/>
              </a:ext>
            </a:extLst>
          </p:cNvPr>
          <p:cNvSpPr txBox="1"/>
          <p:nvPr/>
        </p:nvSpPr>
        <p:spPr>
          <a:xfrm>
            <a:off x="2655384" y="2801523"/>
            <a:ext cx="227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Company Logo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44B113-4AB4-EE49-95E4-F54DEC5484A3}"/>
              </a:ext>
            </a:extLst>
          </p:cNvPr>
          <p:cNvSpPr txBox="1"/>
          <p:nvPr/>
        </p:nvSpPr>
        <p:spPr>
          <a:xfrm>
            <a:off x="2655384" y="3625278"/>
            <a:ext cx="227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Company Logo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40F7E0-1D7D-8746-A58E-66D2BB04ECB7}"/>
              </a:ext>
            </a:extLst>
          </p:cNvPr>
          <p:cNvSpPr txBox="1"/>
          <p:nvPr/>
        </p:nvSpPr>
        <p:spPr>
          <a:xfrm>
            <a:off x="2655384" y="4749791"/>
            <a:ext cx="227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7705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C72F40-2742-8643-9DD8-B5426D913EAC}"/>
              </a:ext>
            </a:extLst>
          </p:cNvPr>
          <p:cNvSpPr txBox="1"/>
          <p:nvPr/>
        </p:nvSpPr>
        <p:spPr>
          <a:xfrm>
            <a:off x="0" y="5922313"/>
            <a:ext cx="121920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 SECTION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020F5-7E6C-E649-823B-76741CD9B31D}"/>
              </a:ext>
            </a:extLst>
          </p:cNvPr>
          <p:cNvSpPr txBox="1"/>
          <p:nvPr/>
        </p:nvSpPr>
        <p:spPr>
          <a:xfrm>
            <a:off x="0" y="5968479"/>
            <a:ext cx="251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School Information: </a:t>
            </a:r>
          </a:p>
          <a:p>
            <a:r>
              <a:rPr lang="en-US" sz="1200" dirty="0"/>
              <a:t>Phone: </a:t>
            </a:r>
          </a:p>
          <a:p>
            <a:r>
              <a:rPr lang="en-US" sz="1200" dirty="0"/>
              <a:t>Email: </a:t>
            </a:r>
          </a:p>
          <a:p>
            <a:r>
              <a:rPr lang="en-US" sz="1200" dirty="0"/>
              <a:t>Website URL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FD001-3F6F-9A46-AD45-876C45C04A0B}"/>
              </a:ext>
            </a:extLst>
          </p:cNvPr>
          <p:cNvSpPr txBox="1"/>
          <p:nvPr/>
        </p:nvSpPr>
        <p:spPr>
          <a:xfrm>
            <a:off x="4771698" y="6568643"/>
            <a:ext cx="3279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Maintenance Information (Last Updated)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8A9C3-B055-5947-9B20-ED77A3159D45}"/>
              </a:ext>
            </a:extLst>
          </p:cNvPr>
          <p:cNvSpPr txBox="1"/>
          <p:nvPr/>
        </p:nvSpPr>
        <p:spPr>
          <a:xfrm>
            <a:off x="5110229" y="1036338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Job Application Info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9EF9C6-8BA8-9248-B35A-393728DAAEBC}"/>
              </a:ext>
            </a:extLst>
          </p:cNvPr>
          <p:cNvSpPr txBox="1"/>
          <p:nvPr/>
        </p:nvSpPr>
        <p:spPr>
          <a:xfrm>
            <a:off x="3559653" y="1764248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Job Requisition Number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FAE8A6-B14F-F341-981F-4FD52711FEBE}"/>
              </a:ext>
            </a:extLst>
          </p:cNvPr>
          <p:cNvSpPr/>
          <p:nvPr/>
        </p:nvSpPr>
        <p:spPr>
          <a:xfrm>
            <a:off x="5878286" y="1759264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C3B4C5-414F-444F-B3BF-90B882F33F0B}"/>
              </a:ext>
            </a:extLst>
          </p:cNvPr>
          <p:cNvSpPr txBox="1"/>
          <p:nvPr/>
        </p:nvSpPr>
        <p:spPr>
          <a:xfrm>
            <a:off x="3559653" y="213734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Job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0EDC85-9725-C34B-87D0-CBA4074ACEA4}"/>
              </a:ext>
            </a:extLst>
          </p:cNvPr>
          <p:cNvSpPr/>
          <p:nvPr/>
        </p:nvSpPr>
        <p:spPr>
          <a:xfrm>
            <a:off x="5878286" y="2132361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D96AB-FFF7-F64F-885D-D7716096C51C}"/>
              </a:ext>
            </a:extLst>
          </p:cNvPr>
          <p:cNvSpPr txBox="1"/>
          <p:nvPr/>
        </p:nvSpPr>
        <p:spPr>
          <a:xfrm>
            <a:off x="3559653" y="2975951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Location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CB6893-3136-9E48-9D42-6B95982ED32A}"/>
              </a:ext>
            </a:extLst>
          </p:cNvPr>
          <p:cNvSpPr/>
          <p:nvPr/>
        </p:nvSpPr>
        <p:spPr>
          <a:xfrm>
            <a:off x="5878286" y="2970967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89590C-8377-2C48-AC37-C1CBC37D4EF9}"/>
              </a:ext>
            </a:extLst>
          </p:cNvPr>
          <p:cNvSpPr txBox="1"/>
          <p:nvPr/>
        </p:nvSpPr>
        <p:spPr>
          <a:xfrm>
            <a:off x="3559653" y="3449572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Date Application Submitted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A0A430-5AF0-1E45-A367-19EFAC2963B9}"/>
              </a:ext>
            </a:extLst>
          </p:cNvPr>
          <p:cNvSpPr/>
          <p:nvPr/>
        </p:nvSpPr>
        <p:spPr>
          <a:xfrm>
            <a:off x="5878286" y="3444588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36BE6E-73F4-0D41-8391-22E43EF6322A}"/>
              </a:ext>
            </a:extLst>
          </p:cNvPr>
          <p:cNvSpPr txBox="1"/>
          <p:nvPr/>
        </p:nvSpPr>
        <p:spPr>
          <a:xfrm>
            <a:off x="3559653" y="3897620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Application Notes/Updates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0D741D-50FB-8046-B242-A2D52BED3C9A}"/>
              </a:ext>
            </a:extLst>
          </p:cNvPr>
          <p:cNvSpPr/>
          <p:nvPr/>
        </p:nvSpPr>
        <p:spPr>
          <a:xfrm>
            <a:off x="5878286" y="3892636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008969-A7F0-6249-BEA6-6C02ACC29282}"/>
              </a:ext>
            </a:extLst>
          </p:cNvPr>
          <p:cNvSpPr txBox="1"/>
          <p:nvPr/>
        </p:nvSpPr>
        <p:spPr>
          <a:xfrm>
            <a:off x="3559653" y="2552194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Name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454E0F-1616-894C-B95D-92FBE2EC9C61}"/>
              </a:ext>
            </a:extLst>
          </p:cNvPr>
          <p:cNvSpPr/>
          <p:nvPr/>
        </p:nvSpPr>
        <p:spPr>
          <a:xfrm>
            <a:off x="5878286" y="2547210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BA8724-F1DA-2E4C-8682-FB24C037AD71}"/>
              </a:ext>
            </a:extLst>
          </p:cNvPr>
          <p:cNvSpPr txBox="1"/>
          <p:nvPr/>
        </p:nvSpPr>
        <p:spPr>
          <a:xfrm>
            <a:off x="4921293" y="4881452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D5D02-F779-414D-8305-8E08C94EC7B1}"/>
              </a:ext>
            </a:extLst>
          </p:cNvPr>
          <p:cNvSpPr txBox="1"/>
          <p:nvPr/>
        </p:nvSpPr>
        <p:spPr>
          <a:xfrm>
            <a:off x="0" y="-1027"/>
            <a:ext cx="12192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/>
              <a:t>MSSA Student Job Application Tracker</a:t>
            </a:r>
          </a:p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F85379-EA3B-544C-92FD-3C4A3DA16B57}"/>
              </a:ext>
            </a:extLst>
          </p:cNvPr>
          <p:cNvSpPr txBox="1"/>
          <p:nvPr/>
        </p:nvSpPr>
        <p:spPr>
          <a:xfrm>
            <a:off x="2638738" y="32516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Hiring Partner Page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81B5DE-580F-514B-B385-EFBCA4F19555}"/>
              </a:ext>
            </a:extLst>
          </p:cNvPr>
          <p:cNvSpPr txBox="1"/>
          <p:nvPr/>
        </p:nvSpPr>
        <p:spPr>
          <a:xfrm>
            <a:off x="8051836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New MSSA Student Register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73494E-C47A-C441-A9CA-D11B2EB9585B}"/>
              </a:ext>
            </a:extLst>
          </p:cNvPr>
          <p:cNvSpPr txBox="1"/>
          <p:nvPr/>
        </p:nvSpPr>
        <p:spPr>
          <a:xfrm>
            <a:off x="4771698" y="311623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Job Application Tracker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51613D-765C-4F4A-BD14-48105B767B4F}"/>
              </a:ext>
            </a:extLst>
          </p:cNvPr>
          <p:cNvSpPr txBox="1"/>
          <p:nvPr/>
        </p:nvSpPr>
        <p:spPr>
          <a:xfrm>
            <a:off x="525519" y="325170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18A491-95C7-634E-BFBE-F55DE780A8FD}"/>
              </a:ext>
            </a:extLst>
          </p:cNvPr>
          <p:cNvSpPr txBox="1"/>
          <p:nvPr/>
        </p:nvSpPr>
        <p:spPr>
          <a:xfrm>
            <a:off x="10166223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0108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C72F40-2742-8643-9DD8-B5426D913EAC}"/>
              </a:ext>
            </a:extLst>
          </p:cNvPr>
          <p:cNvSpPr txBox="1"/>
          <p:nvPr/>
        </p:nvSpPr>
        <p:spPr>
          <a:xfrm>
            <a:off x="0" y="5922313"/>
            <a:ext cx="121920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 SECTION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FD001-3F6F-9A46-AD45-876C45C04A0B}"/>
              </a:ext>
            </a:extLst>
          </p:cNvPr>
          <p:cNvSpPr txBox="1"/>
          <p:nvPr/>
        </p:nvSpPr>
        <p:spPr>
          <a:xfrm>
            <a:off x="4771698" y="6568643"/>
            <a:ext cx="3279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Maintenance Information (Last Updated)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8A9C3-B055-5947-9B20-ED77A3159D45}"/>
              </a:ext>
            </a:extLst>
          </p:cNvPr>
          <p:cNvSpPr txBox="1"/>
          <p:nvPr/>
        </p:nvSpPr>
        <p:spPr>
          <a:xfrm>
            <a:off x="3353018" y="1137745"/>
            <a:ext cx="4308091" cy="307777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CRUD INDEX LIST PAGE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E3781A-28EA-1740-B4F5-145516448AD4}"/>
              </a:ext>
            </a:extLst>
          </p:cNvPr>
          <p:cNvSpPr txBox="1"/>
          <p:nvPr/>
        </p:nvSpPr>
        <p:spPr>
          <a:xfrm>
            <a:off x="0" y="-1027"/>
            <a:ext cx="12192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/>
              <a:t>MSSA Student Job Application Tracker</a:t>
            </a:r>
          </a:p>
          <a:p>
            <a:pPr algn="ctr"/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112E61-2A3C-2D4B-B8A1-C885D1FAC269}"/>
              </a:ext>
            </a:extLst>
          </p:cNvPr>
          <p:cNvSpPr txBox="1"/>
          <p:nvPr/>
        </p:nvSpPr>
        <p:spPr>
          <a:xfrm>
            <a:off x="2638738" y="32516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Hiring Partner Page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E5AB62-0DD6-5549-9570-A1766DDFA154}"/>
              </a:ext>
            </a:extLst>
          </p:cNvPr>
          <p:cNvSpPr txBox="1"/>
          <p:nvPr/>
        </p:nvSpPr>
        <p:spPr>
          <a:xfrm>
            <a:off x="8051836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New MSSA Student Register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967E27-D099-5547-A699-D299B4A97C33}"/>
              </a:ext>
            </a:extLst>
          </p:cNvPr>
          <p:cNvSpPr txBox="1"/>
          <p:nvPr/>
        </p:nvSpPr>
        <p:spPr>
          <a:xfrm>
            <a:off x="4771698" y="311623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Job Application Tracker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9667D5-0966-AB4C-A899-C0A04CE79730}"/>
              </a:ext>
            </a:extLst>
          </p:cNvPr>
          <p:cNvSpPr txBox="1"/>
          <p:nvPr/>
        </p:nvSpPr>
        <p:spPr>
          <a:xfrm>
            <a:off x="525519" y="325170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3F716-2CC4-4246-8D1F-13852765477C}"/>
              </a:ext>
            </a:extLst>
          </p:cNvPr>
          <p:cNvSpPr txBox="1"/>
          <p:nvPr/>
        </p:nvSpPr>
        <p:spPr>
          <a:xfrm>
            <a:off x="10166223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06782E-7C73-3349-8B52-7C977AA38F47}"/>
              </a:ext>
            </a:extLst>
          </p:cNvPr>
          <p:cNvSpPr/>
          <p:nvPr/>
        </p:nvSpPr>
        <p:spPr>
          <a:xfrm>
            <a:off x="1770993" y="922581"/>
            <a:ext cx="8422540" cy="457173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33C2F-AD98-1A4C-B2A4-DDA9CFAD17D6}"/>
              </a:ext>
            </a:extLst>
          </p:cNvPr>
          <p:cNvSpPr txBox="1"/>
          <p:nvPr/>
        </p:nvSpPr>
        <p:spPr>
          <a:xfrm>
            <a:off x="4310743" y="2465614"/>
            <a:ext cx="293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SHOWS ALL EXISTING ENTRIES OF JOB APPLICATIONS UTILIZING SCHEMA </a:t>
            </a:r>
          </a:p>
        </p:txBody>
      </p:sp>
    </p:spTree>
    <p:extLst>
      <p:ext uri="{BB962C8B-B14F-4D97-AF65-F5344CB8AC3E}">
        <p14:creationId xmlns:p14="http://schemas.microsoft.com/office/powerpoint/2010/main" val="402016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C72F40-2742-8643-9DD8-B5426D913EAC}"/>
              </a:ext>
            </a:extLst>
          </p:cNvPr>
          <p:cNvSpPr txBox="1"/>
          <p:nvPr/>
        </p:nvSpPr>
        <p:spPr>
          <a:xfrm>
            <a:off x="0" y="5922313"/>
            <a:ext cx="121920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 SECTION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FD001-3F6F-9A46-AD45-876C45C04A0B}"/>
              </a:ext>
            </a:extLst>
          </p:cNvPr>
          <p:cNvSpPr txBox="1"/>
          <p:nvPr/>
        </p:nvSpPr>
        <p:spPr>
          <a:xfrm>
            <a:off x="4771698" y="6568643"/>
            <a:ext cx="3279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Maintenance Information (Last Updated)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EEC5B-055C-0A45-B212-B1384E1C46A2}"/>
              </a:ext>
            </a:extLst>
          </p:cNvPr>
          <p:cNvSpPr txBox="1"/>
          <p:nvPr/>
        </p:nvSpPr>
        <p:spPr>
          <a:xfrm>
            <a:off x="0" y="-1027"/>
            <a:ext cx="12192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/>
              <a:t>MSSA Student Job Application Tracker</a:t>
            </a:r>
          </a:p>
          <a:p>
            <a:pPr algn="ctr"/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0FAF6D-3D9E-5A45-8F4A-4D9D3B0E1772}"/>
              </a:ext>
            </a:extLst>
          </p:cNvPr>
          <p:cNvSpPr txBox="1"/>
          <p:nvPr/>
        </p:nvSpPr>
        <p:spPr>
          <a:xfrm>
            <a:off x="2638738" y="32516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Hiring Partner Page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F3A3EA-D82F-054D-A1A1-E5AAB65B00A2}"/>
              </a:ext>
            </a:extLst>
          </p:cNvPr>
          <p:cNvSpPr txBox="1"/>
          <p:nvPr/>
        </p:nvSpPr>
        <p:spPr>
          <a:xfrm>
            <a:off x="8051836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New MSSA Student Register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ED848-373C-9F48-95B9-37EF4D6D56C6}"/>
              </a:ext>
            </a:extLst>
          </p:cNvPr>
          <p:cNvSpPr txBox="1"/>
          <p:nvPr/>
        </p:nvSpPr>
        <p:spPr>
          <a:xfrm>
            <a:off x="4771698" y="311623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Job Application Tracker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021F7A-1E37-6F42-A565-E49C66C47368}"/>
              </a:ext>
            </a:extLst>
          </p:cNvPr>
          <p:cNvSpPr txBox="1"/>
          <p:nvPr/>
        </p:nvSpPr>
        <p:spPr>
          <a:xfrm>
            <a:off x="525519" y="325170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EECE38-B1D8-3E4A-9906-0384B9B6B4A8}"/>
              </a:ext>
            </a:extLst>
          </p:cNvPr>
          <p:cNvSpPr txBox="1"/>
          <p:nvPr/>
        </p:nvSpPr>
        <p:spPr>
          <a:xfrm>
            <a:off x="10166223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B95FB8-D4B2-FA45-9072-A72CE687B59B}"/>
              </a:ext>
            </a:extLst>
          </p:cNvPr>
          <p:cNvSpPr txBox="1"/>
          <p:nvPr/>
        </p:nvSpPr>
        <p:spPr>
          <a:xfrm>
            <a:off x="2517228" y="101463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Job Application Info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03565-2C3B-DC45-A278-D65649497C85}"/>
              </a:ext>
            </a:extLst>
          </p:cNvPr>
          <p:cNvSpPr txBox="1"/>
          <p:nvPr/>
        </p:nvSpPr>
        <p:spPr>
          <a:xfrm>
            <a:off x="966652" y="174254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Job Requisition Number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7BF9C4-57F6-8146-88FA-260DE2A1D6C7}"/>
              </a:ext>
            </a:extLst>
          </p:cNvPr>
          <p:cNvSpPr/>
          <p:nvPr/>
        </p:nvSpPr>
        <p:spPr>
          <a:xfrm>
            <a:off x="3285285" y="1737561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F29B56-5990-784D-B86E-49C16ACEB394}"/>
              </a:ext>
            </a:extLst>
          </p:cNvPr>
          <p:cNvSpPr txBox="1"/>
          <p:nvPr/>
        </p:nvSpPr>
        <p:spPr>
          <a:xfrm>
            <a:off x="966652" y="2115642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Job 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C4E08E-B683-AD40-AEC0-A4689FC9B0C0}"/>
              </a:ext>
            </a:extLst>
          </p:cNvPr>
          <p:cNvSpPr/>
          <p:nvPr/>
        </p:nvSpPr>
        <p:spPr>
          <a:xfrm>
            <a:off x="3285285" y="2110658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B8F857-0C05-E946-BD0D-4BA214F0D94F}"/>
              </a:ext>
            </a:extLst>
          </p:cNvPr>
          <p:cNvSpPr txBox="1"/>
          <p:nvPr/>
        </p:nvSpPr>
        <p:spPr>
          <a:xfrm>
            <a:off x="966652" y="2954248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Location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A7EBCE-ED3C-8D47-95C0-F643948FBD54}"/>
              </a:ext>
            </a:extLst>
          </p:cNvPr>
          <p:cNvSpPr/>
          <p:nvPr/>
        </p:nvSpPr>
        <p:spPr>
          <a:xfrm>
            <a:off x="3285285" y="2949264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BE92AF-F90D-B645-AF95-F46E1CFBF2F9}"/>
              </a:ext>
            </a:extLst>
          </p:cNvPr>
          <p:cNvSpPr txBox="1"/>
          <p:nvPr/>
        </p:nvSpPr>
        <p:spPr>
          <a:xfrm>
            <a:off x="966652" y="342786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Date Application Submitted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7ABB48-8B83-7549-9F6C-E625AF03A059}"/>
              </a:ext>
            </a:extLst>
          </p:cNvPr>
          <p:cNvSpPr/>
          <p:nvPr/>
        </p:nvSpPr>
        <p:spPr>
          <a:xfrm>
            <a:off x="3285285" y="3422885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4AF2B5-D3E2-1449-B2A7-8C377CA15395}"/>
              </a:ext>
            </a:extLst>
          </p:cNvPr>
          <p:cNvSpPr txBox="1"/>
          <p:nvPr/>
        </p:nvSpPr>
        <p:spPr>
          <a:xfrm>
            <a:off x="966652" y="3875917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Application Notes/Updates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3E8A20-1962-7549-A2F0-1282948E36F4}"/>
              </a:ext>
            </a:extLst>
          </p:cNvPr>
          <p:cNvSpPr/>
          <p:nvPr/>
        </p:nvSpPr>
        <p:spPr>
          <a:xfrm>
            <a:off x="3285285" y="3870933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5A9ED1-F3F7-0048-9EE3-F44299789585}"/>
              </a:ext>
            </a:extLst>
          </p:cNvPr>
          <p:cNvSpPr txBox="1"/>
          <p:nvPr/>
        </p:nvSpPr>
        <p:spPr>
          <a:xfrm>
            <a:off x="966652" y="2530491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19543-400E-6749-8C17-6B5E5311A4F0}"/>
              </a:ext>
            </a:extLst>
          </p:cNvPr>
          <p:cNvSpPr/>
          <p:nvPr/>
        </p:nvSpPr>
        <p:spPr>
          <a:xfrm>
            <a:off x="3285285" y="2525507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5F929-7E41-FB4E-A569-D24CE8AA4394}"/>
              </a:ext>
            </a:extLst>
          </p:cNvPr>
          <p:cNvSpPr txBox="1"/>
          <p:nvPr/>
        </p:nvSpPr>
        <p:spPr>
          <a:xfrm>
            <a:off x="2328292" y="485974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76EE3-D583-E241-B676-67D89490C7BA}"/>
              </a:ext>
            </a:extLst>
          </p:cNvPr>
          <p:cNvSpPr txBox="1"/>
          <p:nvPr/>
        </p:nvSpPr>
        <p:spPr>
          <a:xfrm>
            <a:off x="7086600" y="1737561"/>
            <a:ext cx="29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CRUD EDIT PAGE</a:t>
            </a:r>
          </a:p>
        </p:txBody>
      </p:sp>
    </p:spTree>
    <p:extLst>
      <p:ext uri="{BB962C8B-B14F-4D97-AF65-F5344CB8AC3E}">
        <p14:creationId xmlns:p14="http://schemas.microsoft.com/office/powerpoint/2010/main" val="370746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C72F40-2742-8643-9DD8-B5426D913EAC}"/>
              </a:ext>
            </a:extLst>
          </p:cNvPr>
          <p:cNvSpPr txBox="1"/>
          <p:nvPr/>
        </p:nvSpPr>
        <p:spPr>
          <a:xfrm>
            <a:off x="0" y="5922313"/>
            <a:ext cx="121920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 SECTION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FD001-3F6F-9A46-AD45-876C45C04A0B}"/>
              </a:ext>
            </a:extLst>
          </p:cNvPr>
          <p:cNvSpPr txBox="1"/>
          <p:nvPr/>
        </p:nvSpPr>
        <p:spPr>
          <a:xfrm>
            <a:off x="4771698" y="6568643"/>
            <a:ext cx="3279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Maintenance Information (Last Updated)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EEC5B-055C-0A45-B212-B1384E1C46A2}"/>
              </a:ext>
            </a:extLst>
          </p:cNvPr>
          <p:cNvSpPr txBox="1"/>
          <p:nvPr/>
        </p:nvSpPr>
        <p:spPr>
          <a:xfrm>
            <a:off x="0" y="-1027"/>
            <a:ext cx="12192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/>
              <a:t>MSSA Student Job Application Tracker</a:t>
            </a:r>
          </a:p>
          <a:p>
            <a:pPr algn="ctr"/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0FAF6D-3D9E-5A45-8F4A-4D9D3B0E1772}"/>
              </a:ext>
            </a:extLst>
          </p:cNvPr>
          <p:cNvSpPr txBox="1"/>
          <p:nvPr/>
        </p:nvSpPr>
        <p:spPr>
          <a:xfrm>
            <a:off x="2638738" y="32516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Hiring Partner Page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F3A3EA-D82F-054D-A1A1-E5AAB65B00A2}"/>
              </a:ext>
            </a:extLst>
          </p:cNvPr>
          <p:cNvSpPr txBox="1"/>
          <p:nvPr/>
        </p:nvSpPr>
        <p:spPr>
          <a:xfrm>
            <a:off x="8051836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New MSSA Student Register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ED848-373C-9F48-95B9-37EF4D6D56C6}"/>
              </a:ext>
            </a:extLst>
          </p:cNvPr>
          <p:cNvSpPr txBox="1"/>
          <p:nvPr/>
        </p:nvSpPr>
        <p:spPr>
          <a:xfrm>
            <a:off x="4771698" y="311623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Job Application Tracker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021F7A-1E37-6F42-A565-E49C66C47368}"/>
              </a:ext>
            </a:extLst>
          </p:cNvPr>
          <p:cNvSpPr txBox="1"/>
          <p:nvPr/>
        </p:nvSpPr>
        <p:spPr>
          <a:xfrm>
            <a:off x="525519" y="325170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EECE38-B1D8-3E4A-9906-0384B9B6B4A8}"/>
              </a:ext>
            </a:extLst>
          </p:cNvPr>
          <p:cNvSpPr txBox="1"/>
          <p:nvPr/>
        </p:nvSpPr>
        <p:spPr>
          <a:xfrm>
            <a:off x="10166223" y="33320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B95FB8-D4B2-FA45-9072-A72CE687B59B}"/>
              </a:ext>
            </a:extLst>
          </p:cNvPr>
          <p:cNvSpPr txBox="1"/>
          <p:nvPr/>
        </p:nvSpPr>
        <p:spPr>
          <a:xfrm>
            <a:off x="2517228" y="101463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Job Application Info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03565-2C3B-DC45-A278-D65649497C85}"/>
              </a:ext>
            </a:extLst>
          </p:cNvPr>
          <p:cNvSpPr txBox="1"/>
          <p:nvPr/>
        </p:nvSpPr>
        <p:spPr>
          <a:xfrm>
            <a:off x="966652" y="1742545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Job Requisition Number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7BF9C4-57F6-8146-88FA-260DE2A1D6C7}"/>
              </a:ext>
            </a:extLst>
          </p:cNvPr>
          <p:cNvSpPr/>
          <p:nvPr/>
        </p:nvSpPr>
        <p:spPr>
          <a:xfrm>
            <a:off x="3285285" y="1737561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F29B56-5990-784D-B86E-49C16ACEB394}"/>
              </a:ext>
            </a:extLst>
          </p:cNvPr>
          <p:cNvSpPr txBox="1"/>
          <p:nvPr/>
        </p:nvSpPr>
        <p:spPr>
          <a:xfrm>
            <a:off x="966652" y="2115642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Job 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C4E08E-B683-AD40-AEC0-A4689FC9B0C0}"/>
              </a:ext>
            </a:extLst>
          </p:cNvPr>
          <p:cNvSpPr/>
          <p:nvPr/>
        </p:nvSpPr>
        <p:spPr>
          <a:xfrm>
            <a:off x="3285285" y="2110658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B8F857-0C05-E946-BD0D-4BA214F0D94F}"/>
              </a:ext>
            </a:extLst>
          </p:cNvPr>
          <p:cNvSpPr txBox="1"/>
          <p:nvPr/>
        </p:nvSpPr>
        <p:spPr>
          <a:xfrm>
            <a:off x="966652" y="2954248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Location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A7EBCE-ED3C-8D47-95C0-F643948FBD54}"/>
              </a:ext>
            </a:extLst>
          </p:cNvPr>
          <p:cNvSpPr/>
          <p:nvPr/>
        </p:nvSpPr>
        <p:spPr>
          <a:xfrm>
            <a:off x="3285285" y="2949264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BE92AF-F90D-B645-AF95-F46E1CFBF2F9}"/>
              </a:ext>
            </a:extLst>
          </p:cNvPr>
          <p:cNvSpPr txBox="1"/>
          <p:nvPr/>
        </p:nvSpPr>
        <p:spPr>
          <a:xfrm>
            <a:off x="966652" y="342786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Date Application Submitted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7ABB48-8B83-7549-9F6C-E625AF03A059}"/>
              </a:ext>
            </a:extLst>
          </p:cNvPr>
          <p:cNvSpPr/>
          <p:nvPr/>
        </p:nvSpPr>
        <p:spPr>
          <a:xfrm>
            <a:off x="3285285" y="3422885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4AF2B5-D3E2-1449-B2A7-8C377CA15395}"/>
              </a:ext>
            </a:extLst>
          </p:cNvPr>
          <p:cNvSpPr txBox="1"/>
          <p:nvPr/>
        </p:nvSpPr>
        <p:spPr>
          <a:xfrm>
            <a:off x="966652" y="3875917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Application Notes/Updates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3E8A20-1962-7549-A2F0-1282948E36F4}"/>
              </a:ext>
            </a:extLst>
          </p:cNvPr>
          <p:cNvSpPr/>
          <p:nvPr/>
        </p:nvSpPr>
        <p:spPr>
          <a:xfrm>
            <a:off x="3285285" y="3870933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5A9ED1-F3F7-0048-9EE3-F44299789585}"/>
              </a:ext>
            </a:extLst>
          </p:cNvPr>
          <p:cNvSpPr txBox="1"/>
          <p:nvPr/>
        </p:nvSpPr>
        <p:spPr>
          <a:xfrm>
            <a:off x="966652" y="2530491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Company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19543-400E-6749-8C17-6B5E5311A4F0}"/>
              </a:ext>
            </a:extLst>
          </p:cNvPr>
          <p:cNvSpPr/>
          <p:nvPr/>
        </p:nvSpPr>
        <p:spPr>
          <a:xfrm>
            <a:off x="3285285" y="2525507"/>
            <a:ext cx="2743200" cy="277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5F929-7E41-FB4E-A569-D24CE8AA4394}"/>
              </a:ext>
            </a:extLst>
          </p:cNvPr>
          <p:cNvSpPr txBox="1"/>
          <p:nvPr/>
        </p:nvSpPr>
        <p:spPr>
          <a:xfrm>
            <a:off x="2328292" y="4859749"/>
            <a:ext cx="1971541" cy="27699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DELETE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76EE3-D583-E241-B676-67D89490C7BA}"/>
              </a:ext>
            </a:extLst>
          </p:cNvPr>
          <p:cNvSpPr txBox="1"/>
          <p:nvPr/>
        </p:nvSpPr>
        <p:spPr>
          <a:xfrm>
            <a:off x="7086600" y="1737561"/>
            <a:ext cx="29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CRUD DELETE PAGE</a:t>
            </a:r>
          </a:p>
        </p:txBody>
      </p:sp>
    </p:spTree>
    <p:extLst>
      <p:ext uri="{BB962C8B-B14F-4D97-AF65-F5344CB8AC3E}">
        <p14:creationId xmlns:p14="http://schemas.microsoft.com/office/powerpoint/2010/main" val="284377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286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Tieng</dc:creator>
  <cp:lastModifiedBy>Tim Tieng</cp:lastModifiedBy>
  <cp:revision>17</cp:revision>
  <dcterms:created xsi:type="dcterms:W3CDTF">2020-08-11T15:07:50Z</dcterms:created>
  <dcterms:modified xsi:type="dcterms:W3CDTF">2020-10-02T13:49:36Z</dcterms:modified>
</cp:coreProperties>
</file>