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309" r:id="rId3"/>
    <p:sldId id="310" r:id="rId4"/>
    <p:sldId id="257" r:id="rId5"/>
    <p:sldId id="258" r:id="rId6"/>
    <p:sldId id="261" r:id="rId7"/>
    <p:sldId id="265" r:id="rId8"/>
    <p:sldId id="270" r:id="rId9"/>
    <p:sldId id="264" r:id="rId10"/>
    <p:sldId id="303" r:id="rId11"/>
    <p:sldId id="304" r:id="rId12"/>
    <p:sldId id="302" r:id="rId13"/>
    <p:sldId id="259" r:id="rId14"/>
    <p:sldId id="267" r:id="rId15"/>
    <p:sldId id="272" r:id="rId16"/>
    <p:sldId id="306" r:id="rId17"/>
    <p:sldId id="307" r:id="rId18"/>
    <p:sldId id="268" r:id="rId19"/>
    <p:sldId id="308" r:id="rId20"/>
    <p:sldId id="305" r:id="rId21"/>
    <p:sldId id="266" r:id="rId22"/>
    <p:sldId id="260"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F58DD-41EC-EC46-B459-E020D61EFD80}" v="47" dt="2022-09-19T20:11:50.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36"/>
    <p:restoredTop sz="81520"/>
  </p:normalViewPr>
  <p:slideViewPr>
    <p:cSldViewPr snapToGrid="0" snapToObjects="1">
      <p:cViewPr varScale="1">
        <p:scale>
          <a:sx n="181" d="100"/>
          <a:sy n="181" d="100"/>
        </p:scale>
        <p:origin x="28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Tieng" userId="a18e8c40c138d81a" providerId="LiveId" clId="{657F58DD-41EC-EC46-B459-E020D61EFD80}"/>
    <pc:docChg chg="undo custSel addSld delSld modSld sldOrd">
      <pc:chgData name="Tim Tieng" userId="a18e8c40c138d81a" providerId="LiveId" clId="{657F58DD-41EC-EC46-B459-E020D61EFD80}" dt="2022-09-20T01:16:59.267" v="3647" actId="729"/>
      <pc:docMkLst>
        <pc:docMk/>
      </pc:docMkLst>
      <pc:sldChg chg="modSp mod">
        <pc:chgData name="Tim Tieng" userId="a18e8c40c138d81a" providerId="LiveId" clId="{657F58DD-41EC-EC46-B459-E020D61EFD80}" dt="2022-09-16T13:18:53.265" v="2719" actId="20577"/>
        <pc:sldMkLst>
          <pc:docMk/>
          <pc:sldMk cId="2082275144" sldId="256"/>
        </pc:sldMkLst>
        <pc:spChg chg="mod">
          <ac:chgData name="Tim Tieng" userId="a18e8c40c138d81a" providerId="LiveId" clId="{657F58DD-41EC-EC46-B459-E020D61EFD80}" dt="2022-09-16T13:18:53.265" v="2719" actId="20577"/>
          <ac:spMkLst>
            <pc:docMk/>
            <pc:sldMk cId="2082275144" sldId="256"/>
            <ac:spMk id="2" creationId="{960674E1-D0F6-FA84-B6D0-CAA9A1111E87}"/>
          </ac:spMkLst>
        </pc:spChg>
      </pc:sldChg>
      <pc:sldChg chg="modSp mod">
        <pc:chgData name="Tim Tieng" userId="a18e8c40c138d81a" providerId="LiveId" clId="{657F58DD-41EC-EC46-B459-E020D61EFD80}" dt="2022-09-16T13:13:58.221" v="2616" actId="20577"/>
        <pc:sldMkLst>
          <pc:docMk/>
          <pc:sldMk cId="3320709212" sldId="257"/>
        </pc:sldMkLst>
        <pc:spChg chg="mod">
          <ac:chgData name="Tim Tieng" userId="a18e8c40c138d81a" providerId="LiveId" clId="{657F58DD-41EC-EC46-B459-E020D61EFD80}" dt="2022-09-16T13:13:58.221" v="2616" actId="20577"/>
          <ac:spMkLst>
            <pc:docMk/>
            <pc:sldMk cId="3320709212" sldId="257"/>
            <ac:spMk id="3" creationId="{28082001-C70A-04AE-81F1-EAF54C7BE57A}"/>
          </ac:spMkLst>
        </pc:spChg>
      </pc:sldChg>
      <pc:sldChg chg="modSp mod modClrScheme chgLayout">
        <pc:chgData name="Tim Tieng" userId="a18e8c40c138d81a" providerId="LiveId" clId="{657F58DD-41EC-EC46-B459-E020D61EFD80}" dt="2022-09-12T13:50:44.914" v="963" actId="20577"/>
        <pc:sldMkLst>
          <pc:docMk/>
          <pc:sldMk cId="53144687" sldId="258"/>
        </pc:sldMkLst>
        <pc:spChg chg="mod ord">
          <ac:chgData name="Tim Tieng" userId="a18e8c40c138d81a" providerId="LiveId" clId="{657F58DD-41EC-EC46-B459-E020D61EFD80}" dt="2022-09-12T13:50:44.914" v="963" actId="20577"/>
          <ac:spMkLst>
            <pc:docMk/>
            <pc:sldMk cId="53144687" sldId="258"/>
            <ac:spMk id="2" creationId="{0B9E19C1-FDDE-E1F2-F78B-B8AC2B526056}"/>
          </ac:spMkLst>
        </pc:spChg>
        <pc:spChg chg="mod ord">
          <ac:chgData name="Tim Tieng" userId="a18e8c40c138d81a" providerId="LiveId" clId="{657F58DD-41EC-EC46-B459-E020D61EFD80}" dt="2022-09-12T13:37:46.753" v="383" actId="700"/>
          <ac:spMkLst>
            <pc:docMk/>
            <pc:sldMk cId="53144687" sldId="258"/>
            <ac:spMk id="3" creationId="{5DBD6F11-F9B0-EC1B-FF99-D072339E27AB}"/>
          </ac:spMkLst>
        </pc:spChg>
      </pc:sldChg>
      <pc:sldChg chg="addSp delSp modSp mod ord modClrScheme chgLayout">
        <pc:chgData name="Tim Tieng" userId="a18e8c40c138d81a" providerId="LiveId" clId="{657F58DD-41EC-EC46-B459-E020D61EFD80}" dt="2022-09-16T13:37:00.071" v="2752" actId="14100"/>
        <pc:sldMkLst>
          <pc:docMk/>
          <pc:sldMk cId="1182621652" sldId="259"/>
        </pc:sldMkLst>
        <pc:spChg chg="mod ord">
          <ac:chgData name="Tim Tieng" userId="a18e8c40c138d81a" providerId="LiveId" clId="{657F58DD-41EC-EC46-B459-E020D61EFD80}" dt="2022-09-12T13:33:26.146" v="138" actId="1076"/>
          <ac:spMkLst>
            <pc:docMk/>
            <pc:sldMk cId="1182621652" sldId="259"/>
            <ac:spMk id="2" creationId="{BE1189EA-35CE-D369-ECAA-CB1FBA19FD96}"/>
          </ac:spMkLst>
        </pc:spChg>
        <pc:spChg chg="add mod ord">
          <ac:chgData name="Tim Tieng" userId="a18e8c40c138d81a" providerId="LiveId" clId="{657F58DD-41EC-EC46-B459-E020D61EFD80}" dt="2022-09-16T13:34:51.047" v="2743" actId="20577"/>
          <ac:spMkLst>
            <pc:docMk/>
            <pc:sldMk cId="1182621652" sldId="259"/>
            <ac:spMk id="3" creationId="{871AFEFD-D9A1-8142-93FB-BE7DB6C77006}"/>
          </ac:spMkLst>
        </pc:spChg>
        <pc:spChg chg="add del mod ord">
          <ac:chgData name="Tim Tieng" userId="a18e8c40c138d81a" providerId="LiveId" clId="{657F58DD-41EC-EC46-B459-E020D61EFD80}" dt="2022-09-12T13:34:17.050" v="350" actId="478"/>
          <ac:spMkLst>
            <pc:docMk/>
            <pc:sldMk cId="1182621652" sldId="259"/>
            <ac:spMk id="4" creationId="{340062D6-3CC8-49F3-52D9-B74F6CCA5563}"/>
          </ac:spMkLst>
        </pc:spChg>
        <pc:spChg chg="del">
          <ac:chgData name="Tim Tieng" userId="a18e8c40c138d81a" providerId="LiveId" clId="{657F58DD-41EC-EC46-B459-E020D61EFD80}" dt="2022-09-12T13:32:16.870" v="90" actId="21"/>
          <ac:spMkLst>
            <pc:docMk/>
            <pc:sldMk cId="1182621652" sldId="259"/>
            <ac:spMk id="8" creationId="{4ED0D857-A2FC-5E18-8115-B44702DDF1FD}"/>
          </ac:spMkLst>
        </pc:spChg>
        <pc:spChg chg="del">
          <ac:chgData name="Tim Tieng" userId="a18e8c40c138d81a" providerId="LiveId" clId="{657F58DD-41EC-EC46-B459-E020D61EFD80}" dt="2022-09-12T13:32:16.870" v="90" actId="21"/>
          <ac:spMkLst>
            <pc:docMk/>
            <pc:sldMk cId="1182621652" sldId="259"/>
            <ac:spMk id="10" creationId="{4E2BF654-4D08-25C0-6F16-7E4DE698F40C}"/>
          </ac:spMkLst>
        </pc:spChg>
        <pc:spChg chg="add del mod">
          <ac:chgData name="Tim Tieng" userId="a18e8c40c138d81a" providerId="LiveId" clId="{657F58DD-41EC-EC46-B459-E020D61EFD80}" dt="2022-09-12T13:43:28.479" v="467"/>
          <ac:spMkLst>
            <pc:docMk/>
            <pc:sldMk cId="1182621652" sldId="259"/>
            <ac:spMk id="11" creationId="{22F5F93C-1A73-3300-18AD-69BDBAB72664}"/>
          </ac:spMkLst>
        </pc:spChg>
        <pc:picChg chg="del">
          <ac:chgData name="Tim Tieng" userId="a18e8c40c138d81a" providerId="LiveId" clId="{657F58DD-41EC-EC46-B459-E020D61EFD80}" dt="2022-09-12T13:30:48.925" v="72" actId="21"/>
          <ac:picMkLst>
            <pc:docMk/>
            <pc:sldMk cId="1182621652" sldId="259"/>
            <ac:picMk id="5" creationId="{4AF8EDBD-74A9-227A-08B3-A3EBA5CDCEDA}"/>
          </ac:picMkLst>
        </pc:picChg>
        <pc:picChg chg="add mod">
          <ac:chgData name="Tim Tieng" userId="a18e8c40c138d81a" providerId="LiveId" clId="{657F58DD-41EC-EC46-B459-E020D61EFD80}" dt="2022-09-16T13:36:51.881" v="2749" actId="1076"/>
          <ac:picMkLst>
            <pc:docMk/>
            <pc:sldMk cId="1182621652" sldId="259"/>
            <ac:picMk id="5" creationId="{522A0029-CF2A-E45A-17EE-843130DBB0C4}"/>
          </ac:picMkLst>
        </pc:picChg>
        <pc:picChg chg="del">
          <ac:chgData name="Tim Tieng" userId="a18e8c40c138d81a" providerId="LiveId" clId="{657F58DD-41EC-EC46-B459-E020D61EFD80}" dt="2022-09-12T13:31:06.255" v="79" actId="21"/>
          <ac:picMkLst>
            <pc:docMk/>
            <pc:sldMk cId="1182621652" sldId="259"/>
            <ac:picMk id="7" creationId="{2CA43F28-1CA1-B51B-E1BF-87B0EB8469D4}"/>
          </ac:picMkLst>
        </pc:picChg>
        <pc:picChg chg="add del mod">
          <ac:chgData name="Tim Tieng" userId="a18e8c40c138d81a" providerId="LiveId" clId="{657F58DD-41EC-EC46-B459-E020D61EFD80}" dt="2022-09-12T14:06:41.923" v="1735" actId="21"/>
          <ac:picMkLst>
            <pc:docMk/>
            <pc:sldMk cId="1182621652" sldId="259"/>
            <ac:picMk id="9" creationId="{D04F4E68-1B37-3C64-CB69-622C8168D99A}"/>
          </ac:picMkLst>
        </pc:picChg>
        <pc:picChg chg="add mod">
          <ac:chgData name="Tim Tieng" userId="a18e8c40c138d81a" providerId="LiveId" clId="{657F58DD-41EC-EC46-B459-E020D61EFD80}" dt="2022-09-12T14:09:37.097" v="1761" actId="1076"/>
          <ac:picMkLst>
            <pc:docMk/>
            <pc:sldMk cId="1182621652" sldId="259"/>
            <ac:picMk id="13" creationId="{D6A61279-6906-B884-1D8E-0B46EE10E1E8}"/>
          </ac:picMkLst>
        </pc:picChg>
        <pc:picChg chg="add mod">
          <ac:chgData name="Tim Tieng" userId="a18e8c40c138d81a" providerId="LiveId" clId="{657F58DD-41EC-EC46-B459-E020D61EFD80}" dt="2022-09-12T14:09:38.727" v="1762" actId="1076"/>
          <ac:picMkLst>
            <pc:docMk/>
            <pc:sldMk cId="1182621652" sldId="259"/>
            <ac:picMk id="15" creationId="{98E739C6-3D91-BE5D-4AB2-8A888C837D9F}"/>
          </ac:picMkLst>
        </pc:picChg>
        <pc:picChg chg="add mod">
          <ac:chgData name="Tim Tieng" userId="a18e8c40c138d81a" providerId="LiveId" clId="{657F58DD-41EC-EC46-B459-E020D61EFD80}" dt="2022-09-16T13:37:00.071" v="2752" actId="14100"/>
          <ac:picMkLst>
            <pc:docMk/>
            <pc:sldMk cId="1182621652" sldId="259"/>
            <ac:picMk id="17" creationId="{C6A5116F-68F6-0B3E-A987-030B3B5D22CA}"/>
          </ac:picMkLst>
        </pc:picChg>
      </pc:sldChg>
      <pc:sldChg chg="modSp add del mod">
        <pc:chgData name="Tim Tieng" userId="a18e8c40c138d81a" providerId="LiveId" clId="{657F58DD-41EC-EC46-B459-E020D61EFD80}" dt="2022-09-19T13:21:10.609" v="3627"/>
        <pc:sldMkLst>
          <pc:docMk/>
          <pc:sldMk cId="320728689" sldId="260"/>
        </pc:sldMkLst>
        <pc:spChg chg="mod">
          <ac:chgData name="Tim Tieng" userId="a18e8c40c138d81a" providerId="LiveId" clId="{657F58DD-41EC-EC46-B459-E020D61EFD80}" dt="2022-09-12T14:13:39.114" v="1876" actId="20577"/>
          <ac:spMkLst>
            <pc:docMk/>
            <pc:sldMk cId="320728689" sldId="260"/>
            <ac:spMk id="2" creationId="{0D7A1476-3464-AD7C-5AEE-1C1FD96F0CDA}"/>
          </ac:spMkLst>
        </pc:spChg>
      </pc:sldChg>
      <pc:sldChg chg="addSp delSp modSp mod ord modClrScheme chgLayout">
        <pc:chgData name="Tim Tieng" userId="a18e8c40c138d81a" providerId="LiveId" clId="{657F58DD-41EC-EC46-B459-E020D61EFD80}" dt="2022-09-12T14:12:28.601" v="1774" actId="20578"/>
        <pc:sldMkLst>
          <pc:docMk/>
          <pc:sldMk cId="470428606" sldId="261"/>
        </pc:sldMkLst>
        <pc:spChg chg="mod ord">
          <ac:chgData name="Tim Tieng" userId="a18e8c40c138d81a" providerId="LiveId" clId="{657F58DD-41EC-EC46-B459-E020D61EFD80}" dt="2022-09-12T13:30:29.298" v="67" actId="1076"/>
          <ac:spMkLst>
            <pc:docMk/>
            <pc:sldMk cId="470428606" sldId="261"/>
            <ac:spMk id="2" creationId="{29358F9B-ED6D-598D-3C9F-8DF65A4373D6}"/>
          </ac:spMkLst>
        </pc:spChg>
        <pc:spChg chg="mod ord">
          <ac:chgData name="Tim Tieng" userId="a18e8c40c138d81a" providerId="LiveId" clId="{657F58DD-41EC-EC46-B459-E020D61EFD80}" dt="2022-09-12T13:31:37.963" v="89" actId="1076"/>
          <ac:spMkLst>
            <pc:docMk/>
            <pc:sldMk cId="470428606" sldId="261"/>
            <ac:spMk id="3" creationId="{8A47EB83-A61D-3B06-A84F-A8D57401E6AF}"/>
          </ac:spMkLst>
        </pc:spChg>
        <pc:spChg chg="add del mod ord">
          <ac:chgData name="Tim Tieng" userId="a18e8c40c138d81a" providerId="LiveId" clId="{657F58DD-41EC-EC46-B459-E020D61EFD80}" dt="2022-09-12T13:30:52.752" v="75"/>
          <ac:spMkLst>
            <pc:docMk/>
            <pc:sldMk cId="470428606" sldId="261"/>
            <ac:spMk id="4" creationId="{71BECA3C-8C01-E3C5-E513-8CE2D1351F80}"/>
          </ac:spMkLst>
        </pc:spChg>
        <pc:spChg chg="add mod">
          <ac:chgData name="Tim Tieng" userId="a18e8c40c138d81a" providerId="LiveId" clId="{657F58DD-41EC-EC46-B459-E020D61EFD80}" dt="2022-09-12T13:32:30.554" v="93" actId="1076"/>
          <ac:spMkLst>
            <pc:docMk/>
            <pc:sldMk cId="470428606" sldId="261"/>
            <ac:spMk id="7" creationId="{4361460C-32B8-B007-248E-63CC621B6402}"/>
          </ac:spMkLst>
        </pc:spChg>
        <pc:spChg chg="add mod">
          <ac:chgData name="Tim Tieng" userId="a18e8c40c138d81a" providerId="LiveId" clId="{657F58DD-41EC-EC46-B459-E020D61EFD80}" dt="2022-09-12T13:32:38.116" v="95" actId="14100"/>
          <ac:spMkLst>
            <pc:docMk/>
            <pc:sldMk cId="470428606" sldId="261"/>
            <ac:spMk id="8" creationId="{D9CAD91A-5CFB-C0AF-2BAF-27CA50D5CBE4}"/>
          </ac:spMkLst>
        </pc:spChg>
        <pc:picChg chg="add mod">
          <ac:chgData name="Tim Tieng" userId="a18e8c40c138d81a" providerId="LiveId" clId="{657F58DD-41EC-EC46-B459-E020D61EFD80}" dt="2022-09-12T13:31:21.063" v="85" actId="1076"/>
          <ac:picMkLst>
            <pc:docMk/>
            <pc:sldMk cId="470428606" sldId="261"/>
            <ac:picMk id="5" creationId="{78D082B3-1B6C-E65F-CC27-F17F182A551B}"/>
          </ac:picMkLst>
        </pc:picChg>
        <pc:picChg chg="add mod">
          <ac:chgData name="Tim Tieng" userId="a18e8c40c138d81a" providerId="LiveId" clId="{657F58DD-41EC-EC46-B459-E020D61EFD80}" dt="2022-09-12T13:32:23.543" v="92" actId="1076"/>
          <ac:picMkLst>
            <pc:docMk/>
            <pc:sldMk cId="470428606" sldId="261"/>
            <ac:picMk id="6" creationId="{F6FC8505-0DDE-8B9C-245A-3295C43E408D}"/>
          </ac:picMkLst>
        </pc:picChg>
      </pc:sldChg>
      <pc:sldChg chg="addSp delSp modSp new add del mod modShow">
        <pc:chgData name="Tim Tieng" userId="a18e8c40c138d81a" providerId="LiveId" clId="{657F58DD-41EC-EC46-B459-E020D61EFD80}" dt="2022-09-19T20:11:47.702" v="3642" actId="2696"/>
        <pc:sldMkLst>
          <pc:docMk/>
          <pc:sldMk cId="377630100" sldId="262"/>
        </pc:sldMkLst>
        <pc:spChg chg="mod">
          <ac:chgData name="Tim Tieng" userId="a18e8c40c138d81a" providerId="LiveId" clId="{657F58DD-41EC-EC46-B459-E020D61EFD80}" dt="2022-09-12T13:50:20.405" v="960" actId="20577"/>
          <ac:spMkLst>
            <pc:docMk/>
            <pc:sldMk cId="377630100" sldId="262"/>
            <ac:spMk id="2" creationId="{9A83C948-1CAE-4792-53B9-E40E23D54D81}"/>
          </ac:spMkLst>
        </pc:spChg>
        <pc:spChg chg="del">
          <ac:chgData name="Tim Tieng" userId="a18e8c40c138d81a" providerId="LiveId" clId="{657F58DD-41EC-EC46-B459-E020D61EFD80}" dt="2022-09-12T13:29:15.405" v="53"/>
          <ac:spMkLst>
            <pc:docMk/>
            <pc:sldMk cId="377630100" sldId="262"/>
            <ac:spMk id="3" creationId="{F6FBCCF4-2793-7122-77EA-94B5AA3E88F0}"/>
          </ac:spMkLst>
        </pc:spChg>
        <pc:spChg chg="add del mod">
          <ac:chgData name="Tim Tieng" userId="a18e8c40c138d81a" providerId="LiveId" clId="{657F58DD-41EC-EC46-B459-E020D61EFD80}" dt="2022-09-19T19:11:26.119" v="3630"/>
          <ac:spMkLst>
            <pc:docMk/>
            <pc:sldMk cId="377630100" sldId="262"/>
            <ac:spMk id="5" creationId="{68830AD7-9CBA-E5E7-893E-9BA2E60D70DC}"/>
          </ac:spMkLst>
        </pc:spChg>
        <pc:picChg chg="add del mod">
          <ac:chgData name="Tim Tieng" userId="a18e8c40c138d81a" providerId="LiveId" clId="{657F58DD-41EC-EC46-B459-E020D61EFD80}" dt="2022-09-19T19:11:23.900" v="3629" actId="478"/>
          <ac:picMkLst>
            <pc:docMk/>
            <pc:sldMk cId="377630100" sldId="262"/>
            <ac:picMk id="4" creationId="{9E7A5540-57A6-59A0-4A87-C9706368E410}"/>
          </ac:picMkLst>
        </pc:picChg>
        <pc:picChg chg="add mod">
          <ac:chgData name="Tim Tieng" userId="a18e8c40c138d81a" providerId="LiveId" clId="{657F58DD-41EC-EC46-B459-E020D61EFD80}" dt="2022-09-19T19:11:37.026" v="3636" actId="14100"/>
          <ac:picMkLst>
            <pc:docMk/>
            <pc:sldMk cId="377630100" sldId="262"/>
            <ac:picMk id="7" creationId="{C79DC5E5-5881-93A7-0781-C21F7A796848}"/>
          </ac:picMkLst>
        </pc:picChg>
      </pc:sldChg>
      <pc:sldChg chg="addSp delSp modSp new del mod modClrScheme chgLayout">
        <pc:chgData name="Tim Tieng" userId="a18e8c40c138d81a" providerId="LiveId" clId="{657F58DD-41EC-EC46-B459-E020D61EFD80}" dt="2022-09-12T22:39:43.478" v="2587" actId="2696"/>
        <pc:sldMkLst>
          <pc:docMk/>
          <pc:sldMk cId="384958677" sldId="263"/>
        </pc:sldMkLst>
        <pc:spChg chg="del mod ord">
          <ac:chgData name="Tim Tieng" userId="a18e8c40c138d81a" providerId="LiveId" clId="{657F58DD-41EC-EC46-B459-E020D61EFD80}" dt="2022-09-12T13:35:34.109" v="352" actId="700"/>
          <ac:spMkLst>
            <pc:docMk/>
            <pc:sldMk cId="384958677" sldId="263"/>
            <ac:spMk id="2" creationId="{946DFEF7-42BD-8279-1160-77D45CD890F2}"/>
          </ac:spMkLst>
        </pc:spChg>
        <pc:spChg chg="del mod ord">
          <ac:chgData name="Tim Tieng" userId="a18e8c40c138d81a" providerId="LiveId" clId="{657F58DD-41EC-EC46-B459-E020D61EFD80}" dt="2022-09-12T13:35:34.109" v="352" actId="700"/>
          <ac:spMkLst>
            <pc:docMk/>
            <pc:sldMk cId="384958677" sldId="263"/>
            <ac:spMk id="3" creationId="{0FE66CE4-3131-DDBF-E2E5-6D9FAB6A1757}"/>
          </ac:spMkLst>
        </pc:spChg>
        <pc:spChg chg="add del mod ord">
          <ac:chgData name="Tim Tieng" userId="a18e8c40c138d81a" providerId="LiveId" clId="{657F58DD-41EC-EC46-B459-E020D61EFD80}" dt="2022-09-12T13:35:40.291" v="363" actId="478"/>
          <ac:spMkLst>
            <pc:docMk/>
            <pc:sldMk cId="384958677" sldId="263"/>
            <ac:spMk id="4" creationId="{DCC23AC8-575C-8567-2C30-1FF82CED765D}"/>
          </ac:spMkLst>
        </pc:spChg>
        <pc:spChg chg="add del mod ord">
          <ac:chgData name="Tim Tieng" userId="a18e8c40c138d81a" providerId="LiveId" clId="{657F58DD-41EC-EC46-B459-E020D61EFD80}" dt="2022-09-12T13:35:44.494" v="365" actId="478"/>
          <ac:spMkLst>
            <pc:docMk/>
            <pc:sldMk cId="384958677" sldId="263"/>
            <ac:spMk id="5" creationId="{F93163CC-936E-037D-1F98-48133797A44A}"/>
          </ac:spMkLst>
        </pc:spChg>
        <pc:spChg chg="add del mod">
          <ac:chgData name="Tim Tieng" userId="a18e8c40c138d81a" providerId="LiveId" clId="{657F58DD-41EC-EC46-B459-E020D61EFD80}" dt="2022-09-12T13:35:41.762" v="364" actId="478"/>
          <ac:spMkLst>
            <pc:docMk/>
            <pc:sldMk cId="384958677" sldId="263"/>
            <ac:spMk id="7" creationId="{24E02332-DA62-28CE-04C6-6C7A7AB1A7EA}"/>
          </ac:spMkLst>
        </pc:spChg>
        <pc:spChg chg="add mod">
          <ac:chgData name="Tim Tieng" userId="a18e8c40c138d81a" providerId="LiveId" clId="{657F58DD-41EC-EC46-B459-E020D61EFD80}" dt="2022-09-12T13:35:44.948" v="366"/>
          <ac:spMkLst>
            <pc:docMk/>
            <pc:sldMk cId="384958677" sldId="263"/>
            <ac:spMk id="8" creationId="{CD8D7140-8781-AE21-C89A-4D8D129A3025}"/>
          </ac:spMkLst>
        </pc:spChg>
        <pc:spChg chg="add mod">
          <ac:chgData name="Tim Tieng" userId="a18e8c40c138d81a" providerId="LiveId" clId="{657F58DD-41EC-EC46-B459-E020D61EFD80}" dt="2022-09-12T13:35:51.507" v="368" actId="1076"/>
          <ac:spMkLst>
            <pc:docMk/>
            <pc:sldMk cId="384958677" sldId="263"/>
            <ac:spMk id="9" creationId="{FF8A8AE0-E0D7-FB99-B5B9-9BA5B1189A23}"/>
          </ac:spMkLst>
        </pc:spChg>
        <pc:spChg chg="add mod">
          <ac:chgData name="Tim Tieng" userId="a18e8c40c138d81a" providerId="LiveId" clId="{657F58DD-41EC-EC46-B459-E020D61EFD80}" dt="2022-09-12T13:35:51.507" v="368" actId="1076"/>
          <ac:spMkLst>
            <pc:docMk/>
            <pc:sldMk cId="384958677" sldId="263"/>
            <ac:spMk id="11" creationId="{ED26449A-C001-CEDC-861C-D3F603C48898}"/>
          </ac:spMkLst>
        </pc:spChg>
        <pc:picChg chg="add mod">
          <ac:chgData name="Tim Tieng" userId="a18e8c40c138d81a" providerId="LiveId" clId="{657F58DD-41EC-EC46-B459-E020D61EFD80}" dt="2022-09-12T13:35:57.968" v="369"/>
          <ac:picMkLst>
            <pc:docMk/>
            <pc:sldMk cId="384958677" sldId="263"/>
            <ac:picMk id="12" creationId="{3060E7A3-DAD8-5A58-1600-87DCE81C74C7}"/>
          </ac:picMkLst>
        </pc:picChg>
        <pc:cxnChg chg="add mod">
          <ac:chgData name="Tim Tieng" userId="a18e8c40c138d81a" providerId="LiveId" clId="{657F58DD-41EC-EC46-B459-E020D61EFD80}" dt="2022-09-12T13:35:44.948" v="366"/>
          <ac:cxnSpMkLst>
            <pc:docMk/>
            <pc:sldMk cId="384958677" sldId="263"/>
            <ac:cxnSpMk id="10" creationId="{72344C30-D2FA-9FCB-C97D-A06A1637948E}"/>
          </ac:cxnSpMkLst>
        </pc:cxnChg>
      </pc:sldChg>
      <pc:sldChg chg="addSp delSp modSp new add del mod modClrScheme chgLayout">
        <pc:chgData name="Tim Tieng" userId="a18e8c40c138d81a" providerId="LiveId" clId="{657F58DD-41EC-EC46-B459-E020D61EFD80}" dt="2022-09-16T13:11:49.274" v="2590"/>
        <pc:sldMkLst>
          <pc:docMk/>
          <pc:sldMk cId="804209403" sldId="264"/>
        </pc:sldMkLst>
        <pc:spChg chg="del mod ord">
          <ac:chgData name="Tim Tieng" userId="a18e8c40c138d81a" providerId="LiveId" clId="{657F58DD-41EC-EC46-B459-E020D61EFD80}" dt="2022-09-12T13:36:15.024" v="372" actId="700"/>
          <ac:spMkLst>
            <pc:docMk/>
            <pc:sldMk cId="804209403" sldId="264"/>
            <ac:spMk id="2" creationId="{7EDA69C0-3577-EF1D-62FC-F3A8F0C8DBD9}"/>
          </ac:spMkLst>
        </pc:spChg>
        <pc:spChg chg="del">
          <ac:chgData name="Tim Tieng" userId="a18e8c40c138d81a" providerId="LiveId" clId="{657F58DD-41EC-EC46-B459-E020D61EFD80}" dt="2022-09-12T13:36:11.168" v="371"/>
          <ac:spMkLst>
            <pc:docMk/>
            <pc:sldMk cId="804209403" sldId="264"/>
            <ac:spMk id="3" creationId="{910A2716-B64F-2AFD-30D8-E22F75AA6945}"/>
          </ac:spMkLst>
        </pc:spChg>
        <pc:spChg chg="del">
          <ac:chgData name="Tim Tieng" userId="a18e8c40c138d81a" providerId="LiveId" clId="{657F58DD-41EC-EC46-B459-E020D61EFD80}" dt="2022-09-12T13:36:15.024" v="372" actId="700"/>
          <ac:spMkLst>
            <pc:docMk/>
            <pc:sldMk cId="804209403" sldId="264"/>
            <ac:spMk id="4" creationId="{16D1FBA0-BCA9-2B2D-9D8F-06D0B31BE5BF}"/>
          </ac:spMkLst>
        </pc:spChg>
        <pc:spChg chg="add del mod ord">
          <ac:chgData name="Tim Tieng" userId="a18e8c40c138d81a" providerId="LiveId" clId="{657F58DD-41EC-EC46-B459-E020D61EFD80}" dt="2022-09-12T13:36:33.135" v="375" actId="478"/>
          <ac:spMkLst>
            <pc:docMk/>
            <pc:sldMk cId="804209403" sldId="264"/>
            <ac:spMk id="6" creationId="{4A8B1A59-48A7-D6DC-64FF-3D6CD25CD6C7}"/>
          </ac:spMkLst>
        </pc:spChg>
        <pc:spChg chg="add mod">
          <ac:chgData name="Tim Tieng" userId="a18e8c40c138d81a" providerId="LiveId" clId="{657F58DD-41EC-EC46-B459-E020D61EFD80}" dt="2022-09-12T13:36:34.236" v="376"/>
          <ac:spMkLst>
            <pc:docMk/>
            <pc:sldMk cId="804209403" sldId="264"/>
            <ac:spMk id="7" creationId="{052A5B42-2357-1C5A-7A43-A1BFAC4500C3}"/>
          </ac:spMkLst>
        </pc:spChg>
        <pc:spChg chg="add mod">
          <ac:chgData name="Tim Tieng" userId="a18e8c40c138d81a" providerId="LiveId" clId="{657F58DD-41EC-EC46-B459-E020D61EFD80}" dt="2022-09-12T13:36:34.308" v="378" actId="27636"/>
          <ac:spMkLst>
            <pc:docMk/>
            <pc:sldMk cId="804209403" sldId="264"/>
            <ac:spMk id="8" creationId="{E2CABE64-761B-F7FB-5C6B-F2BB7A92A749}"/>
          </ac:spMkLst>
        </pc:spChg>
        <pc:spChg chg="add mod">
          <ac:chgData name="Tim Tieng" userId="a18e8c40c138d81a" providerId="LiveId" clId="{657F58DD-41EC-EC46-B459-E020D61EFD80}" dt="2022-09-12T13:36:34.307" v="377" actId="27636"/>
          <ac:spMkLst>
            <pc:docMk/>
            <pc:sldMk cId="804209403" sldId="264"/>
            <ac:spMk id="10" creationId="{4A986407-0750-3BD8-191B-98FB60FB8343}"/>
          </ac:spMkLst>
        </pc:spChg>
        <pc:picChg chg="add del mod ord">
          <ac:chgData name="Tim Tieng" userId="a18e8c40c138d81a" providerId="LiveId" clId="{657F58DD-41EC-EC46-B459-E020D61EFD80}" dt="2022-09-12T13:36:37.675" v="379" actId="478"/>
          <ac:picMkLst>
            <pc:docMk/>
            <pc:sldMk cId="804209403" sldId="264"/>
            <ac:picMk id="5" creationId="{C97997F2-B9F3-382E-9F29-65ABD587329C}"/>
          </ac:picMkLst>
        </pc:picChg>
        <pc:picChg chg="add mod">
          <ac:chgData name="Tim Tieng" userId="a18e8c40c138d81a" providerId="LiveId" clId="{657F58DD-41EC-EC46-B459-E020D61EFD80}" dt="2022-09-12T13:36:52.992" v="381" actId="1076"/>
          <ac:picMkLst>
            <pc:docMk/>
            <pc:sldMk cId="804209403" sldId="264"/>
            <ac:picMk id="11" creationId="{54A69110-CD77-4E02-7537-345CB1180C3C}"/>
          </ac:picMkLst>
        </pc:picChg>
        <pc:cxnChg chg="add mod">
          <ac:chgData name="Tim Tieng" userId="a18e8c40c138d81a" providerId="LiveId" clId="{657F58DD-41EC-EC46-B459-E020D61EFD80}" dt="2022-09-12T13:36:34.236" v="376"/>
          <ac:cxnSpMkLst>
            <pc:docMk/>
            <pc:sldMk cId="804209403" sldId="264"/>
            <ac:cxnSpMk id="9" creationId="{5494BA99-CEE0-E282-9276-43E6FC18BE06}"/>
          </ac:cxnSpMkLst>
        </pc:cxnChg>
      </pc:sldChg>
      <pc:sldChg chg="addSp delSp modSp new mod modNotesTx">
        <pc:chgData name="Tim Tieng" userId="a18e8c40c138d81a" providerId="LiveId" clId="{657F58DD-41EC-EC46-B459-E020D61EFD80}" dt="2022-09-12T14:21:12.026" v="1932"/>
        <pc:sldMkLst>
          <pc:docMk/>
          <pc:sldMk cId="112349072" sldId="265"/>
        </pc:sldMkLst>
        <pc:spChg chg="add del mod">
          <ac:chgData name="Tim Tieng" userId="a18e8c40c138d81a" providerId="LiveId" clId="{657F58DD-41EC-EC46-B459-E020D61EFD80}" dt="2022-09-12T13:37:56.804" v="386"/>
          <ac:spMkLst>
            <pc:docMk/>
            <pc:sldMk cId="112349072" sldId="265"/>
            <ac:spMk id="2" creationId="{BA0668C5-FBF6-1DAD-A854-4554F45D7109}"/>
          </ac:spMkLst>
        </pc:spChg>
        <pc:spChg chg="add del mod">
          <ac:chgData name="Tim Tieng" userId="a18e8c40c138d81a" providerId="LiveId" clId="{657F58DD-41EC-EC46-B459-E020D61EFD80}" dt="2022-09-12T13:37:56.804" v="386"/>
          <ac:spMkLst>
            <pc:docMk/>
            <pc:sldMk cId="112349072" sldId="265"/>
            <ac:spMk id="3" creationId="{88FACC88-3803-45DD-E733-D79BA4DFF314}"/>
          </ac:spMkLst>
        </pc:spChg>
        <pc:spChg chg="add del mod">
          <ac:chgData name="Tim Tieng" userId="a18e8c40c138d81a" providerId="LiveId" clId="{657F58DD-41EC-EC46-B459-E020D61EFD80}" dt="2022-09-12T13:37:56.804" v="386"/>
          <ac:spMkLst>
            <pc:docMk/>
            <pc:sldMk cId="112349072" sldId="265"/>
            <ac:spMk id="4" creationId="{B10DC5DF-B139-618E-5BCD-1C34B967F247}"/>
          </ac:spMkLst>
        </pc:spChg>
        <pc:spChg chg="add del mod">
          <ac:chgData name="Tim Tieng" userId="a18e8c40c138d81a" providerId="LiveId" clId="{657F58DD-41EC-EC46-B459-E020D61EFD80}" dt="2022-09-12T13:38:21.604" v="389" actId="478"/>
          <ac:spMkLst>
            <pc:docMk/>
            <pc:sldMk cId="112349072" sldId="265"/>
            <ac:spMk id="9" creationId="{44C1E6BE-BA36-B082-7BEB-793BDBB70F91}"/>
          </ac:spMkLst>
        </pc:spChg>
        <pc:spChg chg="add mod">
          <ac:chgData name="Tim Tieng" userId="a18e8c40c138d81a" providerId="LiveId" clId="{657F58DD-41EC-EC46-B459-E020D61EFD80}" dt="2022-09-12T13:51:46.735" v="996" actId="1076"/>
          <ac:spMkLst>
            <pc:docMk/>
            <pc:sldMk cId="112349072" sldId="265"/>
            <ac:spMk id="10" creationId="{8A159910-2EB1-D0F1-E6F1-68220CB2EA12}"/>
          </ac:spMkLst>
        </pc:spChg>
        <pc:spChg chg="add del mod">
          <ac:chgData name="Tim Tieng" userId="a18e8c40c138d81a" providerId="LiveId" clId="{657F58DD-41EC-EC46-B459-E020D61EFD80}" dt="2022-09-12T14:21:12.026" v="1932"/>
          <ac:spMkLst>
            <pc:docMk/>
            <pc:sldMk cId="112349072" sldId="265"/>
            <ac:spMk id="11" creationId="{0AC7C870-C4DD-36BC-7D35-642BBCAD0CE7}"/>
          </ac:spMkLst>
        </pc:spChg>
        <pc:picChg chg="add del mod">
          <ac:chgData name="Tim Tieng" userId="a18e8c40c138d81a" providerId="LiveId" clId="{657F58DD-41EC-EC46-B459-E020D61EFD80}" dt="2022-09-12T13:37:56.804" v="386"/>
          <ac:picMkLst>
            <pc:docMk/>
            <pc:sldMk cId="112349072" sldId="265"/>
            <ac:picMk id="5" creationId="{F5C22CA7-772C-976A-5342-9CD326246743}"/>
          </ac:picMkLst>
        </pc:picChg>
        <pc:picChg chg="add del mod">
          <ac:chgData name="Tim Tieng" userId="a18e8c40c138d81a" providerId="LiveId" clId="{657F58DD-41EC-EC46-B459-E020D61EFD80}" dt="2022-09-12T13:37:56.804" v="386"/>
          <ac:picMkLst>
            <pc:docMk/>
            <pc:sldMk cId="112349072" sldId="265"/>
            <ac:picMk id="6" creationId="{BFB7D74D-329E-275E-DB08-83C7E2455F48}"/>
          </ac:picMkLst>
        </pc:picChg>
        <pc:picChg chg="add del mod">
          <ac:chgData name="Tim Tieng" userId="a18e8c40c138d81a" providerId="LiveId" clId="{657F58DD-41EC-EC46-B459-E020D61EFD80}" dt="2022-09-12T13:37:56.804" v="386"/>
          <ac:picMkLst>
            <pc:docMk/>
            <pc:sldMk cId="112349072" sldId="265"/>
            <ac:picMk id="7" creationId="{6B32CEC1-70CD-42BF-5E0A-898FB96CF57C}"/>
          </ac:picMkLst>
        </pc:picChg>
        <pc:picChg chg="add del mod">
          <ac:chgData name="Tim Tieng" userId="a18e8c40c138d81a" providerId="LiveId" clId="{657F58DD-41EC-EC46-B459-E020D61EFD80}" dt="2022-09-12T13:37:56.804" v="386"/>
          <ac:picMkLst>
            <pc:docMk/>
            <pc:sldMk cId="112349072" sldId="265"/>
            <ac:picMk id="8" creationId="{DC3F889D-1A1A-AB78-584F-2E65781F4AF3}"/>
          </ac:picMkLst>
        </pc:picChg>
        <pc:picChg chg="add mod">
          <ac:chgData name="Tim Tieng" userId="a18e8c40c138d81a" providerId="LiveId" clId="{657F58DD-41EC-EC46-B459-E020D61EFD80}" dt="2022-09-12T14:21:08.522" v="1929" actId="1076"/>
          <ac:picMkLst>
            <pc:docMk/>
            <pc:sldMk cId="112349072" sldId="265"/>
            <ac:picMk id="12" creationId="{B056EB7D-EBD0-0889-1969-D45BFB53AE3D}"/>
          </ac:picMkLst>
        </pc:picChg>
        <pc:picChg chg="add mod">
          <ac:chgData name="Tim Tieng" userId="a18e8c40c138d81a" providerId="LiveId" clId="{657F58DD-41EC-EC46-B459-E020D61EFD80}" dt="2022-09-12T14:20:59.825" v="1927" actId="1076"/>
          <ac:picMkLst>
            <pc:docMk/>
            <pc:sldMk cId="112349072" sldId="265"/>
            <ac:picMk id="13" creationId="{F2D19F8D-8E6C-201C-8F3D-9293CAF4F900}"/>
          </ac:picMkLst>
        </pc:picChg>
        <pc:picChg chg="add mod">
          <ac:chgData name="Tim Tieng" userId="a18e8c40c138d81a" providerId="LiveId" clId="{657F58DD-41EC-EC46-B459-E020D61EFD80}" dt="2022-09-12T14:21:05.994" v="1928" actId="1076"/>
          <ac:picMkLst>
            <pc:docMk/>
            <pc:sldMk cId="112349072" sldId="265"/>
            <ac:picMk id="14" creationId="{AA919434-3DE6-932C-0781-5EC3B9F0D0A9}"/>
          </ac:picMkLst>
        </pc:picChg>
        <pc:picChg chg="add mod">
          <ac:chgData name="Tim Tieng" userId="a18e8c40c138d81a" providerId="LiveId" clId="{657F58DD-41EC-EC46-B459-E020D61EFD80}" dt="2022-09-12T14:21:10.139" v="1930" actId="1076"/>
          <ac:picMkLst>
            <pc:docMk/>
            <pc:sldMk cId="112349072" sldId="265"/>
            <ac:picMk id="15" creationId="{46E6F76D-BC10-0613-02A2-17547807EDBB}"/>
          </ac:picMkLst>
        </pc:picChg>
      </pc:sldChg>
      <pc:sldChg chg="addSp modSp new add del mod ord">
        <pc:chgData name="Tim Tieng" userId="a18e8c40c138d81a" providerId="LiveId" clId="{657F58DD-41EC-EC46-B459-E020D61EFD80}" dt="2022-09-19T13:21:10.609" v="3627"/>
        <pc:sldMkLst>
          <pc:docMk/>
          <pc:sldMk cId="842027953" sldId="266"/>
        </pc:sldMkLst>
        <pc:spChg chg="add mod">
          <ac:chgData name="Tim Tieng" userId="a18e8c40c138d81a" providerId="LiveId" clId="{657F58DD-41EC-EC46-B459-E020D61EFD80}" dt="2022-09-12T13:39:28.890" v="409" actId="1076"/>
          <ac:spMkLst>
            <pc:docMk/>
            <pc:sldMk cId="842027953" sldId="266"/>
            <ac:spMk id="2" creationId="{7B08D5C4-0100-B178-6D90-BFBDBF10FADE}"/>
          </ac:spMkLst>
        </pc:spChg>
        <pc:spChg chg="add mod">
          <ac:chgData name="Tim Tieng" userId="a18e8c40c138d81a" providerId="LiveId" clId="{657F58DD-41EC-EC46-B459-E020D61EFD80}" dt="2022-09-12T13:39:28.890" v="409" actId="1076"/>
          <ac:spMkLst>
            <pc:docMk/>
            <pc:sldMk cId="842027953" sldId="266"/>
            <ac:spMk id="3" creationId="{F23942D4-5101-8C6D-0FBD-D84C40173292}"/>
          </ac:spMkLst>
        </pc:spChg>
        <pc:spChg chg="add mod">
          <ac:chgData name="Tim Tieng" userId="a18e8c40c138d81a" providerId="LiveId" clId="{657F58DD-41EC-EC46-B459-E020D61EFD80}" dt="2022-09-12T13:39:28.890" v="409" actId="1076"/>
          <ac:spMkLst>
            <pc:docMk/>
            <pc:sldMk cId="842027953" sldId="266"/>
            <ac:spMk id="4" creationId="{5325674F-F455-9606-B004-047DC2DA51F5}"/>
          </ac:spMkLst>
        </pc:spChg>
        <pc:spChg chg="add mod">
          <ac:chgData name="Tim Tieng" userId="a18e8c40c138d81a" providerId="LiveId" clId="{657F58DD-41EC-EC46-B459-E020D61EFD80}" dt="2022-09-12T13:39:28.890" v="409" actId="1076"/>
          <ac:spMkLst>
            <pc:docMk/>
            <pc:sldMk cId="842027953" sldId="266"/>
            <ac:spMk id="5" creationId="{306FF838-2064-DA14-B32E-4CF319AF2645}"/>
          </ac:spMkLst>
        </pc:spChg>
        <pc:spChg chg="add mod">
          <ac:chgData name="Tim Tieng" userId="a18e8c40c138d81a" providerId="LiveId" clId="{657F58DD-41EC-EC46-B459-E020D61EFD80}" dt="2022-09-12T13:39:28.890" v="409" actId="1076"/>
          <ac:spMkLst>
            <pc:docMk/>
            <pc:sldMk cId="842027953" sldId="266"/>
            <ac:spMk id="6" creationId="{E3A84340-9616-04E2-9773-6AA4EE874455}"/>
          </ac:spMkLst>
        </pc:spChg>
        <pc:spChg chg="add mod">
          <ac:chgData name="Tim Tieng" userId="a18e8c40c138d81a" providerId="LiveId" clId="{657F58DD-41EC-EC46-B459-E020D61EFD80}" dt="2022-09-12T13:39:28.890" v="409" actId="1076"/>
          <ac:spMkLst>
            <pc:docMk/>
            <pc:sldMk cId="842027953" sldId="266"/>
            <ac:spMk id="7" creationId="{9550AEAB-CBC5-AA60-D211-9365CF9F454E}"/>
          </ac:spMkLst>
        </pc:spChg>
        <pc:spChg chg="add mod">
          <ac:chgData name="Tim Tieng" userId="a18e8c40c138d81a" providerId="LiveId" clId="{657F58DD-41EC-EC46-B459-E020D61EFD80}" dt="2022-09-12T13:39:28.890" v="409" actId="1076"/>
          <ac:spMkLst>
            <pc:docMk/>
            <pc:sldMk cId="842027953" sldId="266"/>
            <ac:spMk id="8" creationId="{EB98BAFD-42E2-5C8C-36F2-F97F3240C7BD}"/>
          </ac:spMkLst>
        </pc:spChg>
        <pc:spChg chg="add mod">
          <ac:chgData name="Tim Tieng" userId="a18e8c40c138d81a" providerId="LiveId" clId="{657F58DD-41EC-EC46-B459-E020D61EFD80}" dt="2022-09-12T13:39:28.890" v="409" actId="1076"/>
          <ac:spMkLst>
            <pc:docMk/>
            <pc:sldMk cId="842027953" sldId="266"/>
            <ac:spMk id="9" creationId="{32F9354E-894E-C616-0B2C-A483281BA760}"/>
          </ac:spMkLst>
        </pc:spChg>
        <pc:spChg chg="add mod">
          <ac:chgData name="Tim Tieng" userId="a18e8c40c138d81a" providerId="LiveId" clId="{657F58DD-41EC-EC46-B459-E020D61EFD80}" dt="2022-09-12T13:39:54.926" v="458" actId="20577"/>
          <ac:spMkLst>
            <pc:docMk/>
            <pc:sldMk cId="842027953" sldId="266"/>
            <ac:spMk id="10" creationId="{685B6928-60B5-25AE-C8F8-AC9A3716E28E}"/>
          </ac:spMkLst>
        </pc:spChg>
      </pc:sldChg>
      <pc:sldChg chg="addSp delSp modSp add mod">
        <pc:chgData name="Tim Tieng" userId="a18e8c40c138d81a" providerId="LiveId" clId="{657F58DD-41EC-EC46-B459-E020D61EFD80}" dt="2022-09-16T13:40:38.239" v="2891" actId="20577"/>
        <pc:sldMkLst>
          <pc:docMk/>
          <pc:sldMk cId="3621566703" sldId="267"/>
        </pc:sldMkLst>
        <pc:spChg chg="mod">
          <ac:chgData name="Tim Tieng" userId="a18e8c40c138d81a" providerId="LiveId" clId="{657F58DD-41EC-EC46-B459-E020D61EFD80}" dt="2022-09-12T13:45:18.519" v="549" actId="20577"/>
          <ac:spMkLst>
            <pc:docMk/>
            <pc:sldMk cId="3621566703" sldId="267"/>
            <ac:spMk id="2" creationId="{29358F9B-ED6D-598D-3C9F-8DF65A4373D6}"/>
          </ac:spMkLst>
        </pc:spChg>
        <pc:spChg chg="mod">
          <ac:chgData name="Tim Tieng" userId="a18e8c40c138d81a" providerId="LiveId" clId="{657F58DD-41EC-EC46-B459-E020D61EFD80}" dt="2022-09-16T13:40:38.239" v="2891" actId="20577"/>
          <ac:spMkLst>
            <pc:docMk/>
            <pc:sldMk cId="3621566703" sldId="267"/>
            <ac:spMk id="3" creationId="{8A47EB83-A61D-3B06-A84F-A8D57401E6AF}"/>
          </ac:spMkLst>
        </pc:spChg>
        <pc:spChg chg="del">
          <ac:chgData name="Tim Tieng" userId="a18e8c40c138d81a" providerId="LiveId" clId="{657F58DD-41EC-EC46-B459-E020D61EFD80}" dt="2022-09-12T13:44:19.986" v="517" actId="478"/>
          <ac:spMkLst>
            <pc:docMk/>
            <pc:sldMk cId="3621566703" sldId="267"/>
            <ac:spMk id="7" creationId="{4361460C-32B8-B007-248E-63CC621B6402}"/>
          </ac:spMkLst>
        </pc:spChg>
        <pc:spChg chg="del">
          <ac:chgData name="Tim Tieng" userId="a18e8c40c138d81a" providerId="LiveId" clId="{657F58DD-41EC-EC46-B459-E020D61EFD80}" dt="2022-09-12T13:44:19.986" v="517" actId="478"/>
          <ac:spMkLst>
            <pc:docMk/>
            <pc:sldMk cId="3621566703" sldId="267"/>
            <ac:spMk id="8" creationId="{D9CAD91A-5CFB-C0AF-2BAF-27CA50D5CBE4}"/>
          </ac:spMkLst>
        </pc:spChg>
        <pc:spChg chg="add del mod">
          <ac:chgData name="Tim Tieng" userId="a18e8c40c138d81a" providerId="LiveId" clId="{657F58DD-41EC-EC46-B459-E020D61EFD80}" dt="2022-09-12T13:44:16.583" v="515" actId="478"/>
          <ac:spMkLst>
            <pc:docMk/>
            <pc:sldMk cId="3621566703" sldId="267"/>
            <ac:spMk id="9" creationId="{B932AAA4-FD60-6A3F-AF2F-4BDC11000743}"/>
          </ac:spMkLst>
        </pc:spChg>
        <pc:spChg chg="add mod">
          <ac:chgData name="Tim Tieng" userId="a18e8c40c138d81a" providerId="LiveId" clId="{657F58DD-41EC-EC46-B459-E020D61EFD80}" dt="2022-09-16T13:39:32.925" v="2765" actId="14100"/>
          <ac:spMkLst>
            <pc:docMk/>
            <pc:sldMk cId="3621566703" sldId="267"/>
            <ac:spMk id="11" creationId="{6F1102FF-BE6C-9054-867F-A0FA47A7EF9A}"/>
          </ac:spMkLst>
        </pc:spChg>
        <pc:spChg chg="add mod">
          <ac:chgData name="Tim Tieng" userId="a18e8c40c138d81a" providerId="LiveId" clId="{657F58DD-41EC-EC46-B459-E020D61EFD80}" dt="2022-09-16T13:39:40.250" v="2767" actId="14100"/>
          <ac:spMkLst>
            <pc:docMk/>
            <pc:sldMk cId="3621566703" sldId="267"/>
            <ac:spMk id="12" creationId="{64343096-0EC1-C399-BEDE-2D5C5851AEAE}"/>
          </ac:spMkLst>
        </pc:spChg>
        <pc:picChg chg="del">
          <ac:chgData name="Tim Tieng" userId="a18e8c40c138d81a" providerId="LiveId" clId="{657F58DD-41EC-EC46-B459-E020D61EFD80}" dt="2022-09-12T13:44:14.573" v="514" actId="478"/>
          <ac:picMkLst>
            <pc:docMk/>
            <pc:sldMk cId="3621566703" sldId="267"/>
            <ac:picMk id="5" creationId="{78D082B3-1B6C-E65F-CC27-F17F182A551B}"/>
          </ac:picMkLst>
        </pc:picChg>
        <pc:picChg chg="add mod">
          <ac:chgData name="Tim Tieng" userId="a18e8c40c138d81a" providerId="LiveId" clId="{657F58DD-41EC-EC46-B459-E020D61EFD80}" dt="2022-09-16T13:39:15.703" v="2760" actId="14100"/>
          <ac:picMkLst>
            <pc:docMk/>
            <pc:sldMk cId="3621566703" sldId="267"/>
            <ac:picMk id="5" creationId="{89372474-2EF5-A061-63FD-2EB5D8C46D70}"/>
          </ac:picMkLst>
        </pc:picChg>
        <pc:picChg chg="del">
          <ac:chgData name="Tim Tieng" userId="a18e8c40c138d81a" providerId="LiveId" clId="{657F58DD-41EC-EC46-B459-E020D61EFD80}" dt="2022-09-12T13:44:17.410" v="516" actId="478"/>
          <ac:picMkLst>
            <pc:docMk/>
            <pc:sldMk cId="3621566703" sldId="267"/>
            <ac:picMk id="6" creationId="{F6FC8505-0DDE-8B9C-245A-3295C43E408D}"/>
          </ac:picMkLst>
        </pc:picChg>
        <pc:picChg chg="add del mod">
          <ac:chgData name="Tim Tieng" userId="a18e8c40c138d81a" providerId="LiveId" clId="{657F58DD-41EC-EC46-B459-E020D61EFD80}" dt="2022-09-16T13:38:56.097" v="2755" actId="478"/>
          <ac:picMkLst>
            <pc:docMk/>
            <pc:sldMk cId="3621566703" sldId="267"/>
            <ac:picMk id="10" creationId="{3FA859A9-09A5-789A-BB20-0F52F62736CB}"/>
          </ac:picMkLst>
        </pc:picChg>
      </pc:sldChg>
      <pc:sldChg chg="delSp modSp new mod">
        <pc:chgData name="Tim Tieng" userId="a18e8c40c138d81a" providerId="LiveId" clId="{657F58DD-41EC-EC46-B459-E020D61EFD80}" dt="2022-09-19T13:17:21.918" v="3528" actId="20577"/>
        <pc:sldMkLst>
          <pc:docMk/>
          <pc:sldMk cId="2105072643" sldId="268"/>
        </pc:sldMkLst>
        <pc:spChg chg="mod">
          <ac:chgData name="Tim Tieng" userId="a18e8c40c138d81a" providerId="LiveId" clId="{657F58DD-41EC-EC46-B459-E020D61EFD80}" dt="2022-09-19T13:17:21.918" v="3528" actId="20577"/>
          <ac:spMkLst>
            <pc:docMk/>
            <pc:sldMk cId="2105072643" sldId="268"/>
            <ac:spMk id="2" creationId="{1ACD288E-C77C-B6C6-33C9-7D9C032E3A26}"/>
          </ac:spMkLst>
        </pc:spChg>
        <pc:spChg chg="del">
          <ac:chgData name="Tim Tieng" userId="a18e8c40c138d81a" providerId="LiveId" clId="{657F58DD-41EC-EC46-B459-E020D61EFD80}" dt="2022-09-12T14:13:01.609" v="1776" actId="478"/>
          <ac:spMkLst>
            <pc:docMk/>
            <pc:sldMk cId="2105072643" sldId="268"/>
            <ac:spMk id="3" creationId="{7B8B98FF-2DAF-45FD-C86C-9E60E6D9712E}"/>
          </ac:spMkLst>
        </pc:spChg>
      </pc:sldChg>
      <pc:sldChg chg="addSp delSp modSp new add del mod">
        <pc:chgData name="Tim Tieng" userId="a18e8c40c138d81a" providerId="LiveId" clId="{657F58DD-41EC-EC46-B459-E020D61EFD80}" dt="2022-09-19T13:21:10.609" v="3627"/>
        <pc:sldMkLst>
          <pc:docMk/>
          <pc:sldMk cId="2042121678" sldId="269"/>
        </pc:sldMkLst>
        <pc:spChg chg="del">
          <ac:chgData name="Tim Tieng" userId="a18e8c40c138d81a" providerId="LiveId" clId="{657F58DD-41EC-EC46-B459-E020D61EFD80}" dt="2022-09-12T14:14:23.752" v="1883" actId="478"/>
          <ac:spMkLst>
            <pc:docMk/>
            <pc:sldMk cId="2042121678" sldId="269"/>
            <ac:spMk id="2" creationId="{E6C7B5CA-42AD-F9FA-53F2-9E4C22DC8557}"/>
          </ac:spMkLst>
        </pc:spChg>
        <pc:spChg chg="del">
          <ac:chgData name="Tim Tieng" userId="a18e8c40c138d81a" providerId="LiveId" clId="{657F58DD-41EC-EC46-B459-E020D61EFD80}" dt="2022-09-12T14:13:46.321" v="1878" actId="478"/>
          <ac:spMkLst>
            <pc:docMk/>
            <pc:sldMk cId="2042121678" sldId="269"/>
            <ac:spMk id="3" creationId="{16A34421-2EF3-251B-0863-2AA8CBEA26FA}"/>
          </ac:spMkLst>
        </pc:spChg>
        <pc:picChg chg="add mod">
          <ac:chgData name="Tim Tieng" userId="a18e8c40c138d81a" providerId="LiveId" clId="{657F58DD-41EC-EC46-B459-E020D61EFD80}" dt="2022-09-12T14:15:11.492" v="1924" actId="1038"/>
          <ac:picMkLst>
            <pc:docMk/>
            <pc:sldMk cId="2042121678" sldId="269"/>
            <ac:picMk id="5" creationId="{ACF01179-E54C-5E06-9ADD-71415C84B29B}"/>
          </ac:picMkLst>
        </pc:picChg>
        <pc:picChg chg="add mod">
          <ac:chgData name="Tim Tieng" userId="a18e8c40c138d81a" providerId="LiveId" clId="{657F58DD-41EC-EC46-B459-E020D61EFD80}" dt="2022-09-12T14:15:11.492" v="1924" actId="1038"/>
          <ac:picMkLst>
            <pc:docMk/>
            <pc:sldMk cId="2042121678" sldId="269"/>
            <ac:picMk id="7" creationId="{090C6DDD-36F4-9052-F686-FC4BBFE7CC49}"/>
          </ac:picMkLst>
        </pc:picChg>
      </pc:sldChg>
      <pc:sldChg chg="addSp modSp new mod">
        <pc:chgData name="Tim Tieng" userId="a18e8c40c138d81a" providerId="LiveId" clId="{657F58DD-41EC-EC46-B459-E020D61EFD80}" dt="2022-09-19T13:19:56.938" v="3597" actId="207"/>
        <pc:sldMkLst>
          <pc:docMk/>
          <pc:sldMk cId="989998634" sldId="270"/>
        </pc:sldMkLst>
        <pc:spChg chg="add mod">
          <ac:chgData name="Tim Tieng" userId="a18e8c40c138d81a" providerId="LiveId" clId="{657F58DD-41EC-EC46-B459-E020D61EFD80}" dt="2022-09-12T14:22:10.498" v="1937" actId="207"/>
          <ac:spMkLst>
            <pc:docMk/>
            <pc:sldMk cId="989998634" sldId="270"/>
            <ac:spMk id="2" creationId="{E771F971-027C-FAED-0585-958B235D0658}"/>
          </ac:spMkLst>
        </pc:spChg>
        <pc:spChg chg="add mod">
          <ac:chgData name="Tim Tieng" userId="a18e8c40c138d81a" providerId="LiveId" clId="{657F58DD-41EC-EC46-B459-E020D61EFD80}" dt="2022-09-19T13:19:56.938" v="3597" actId="207"/>
          <ac:spMkLst>
            <pc:docMk/>
            <pc:sldMk cId="989998634" sldId="270"/>
            <ac:spMk id="3" creationId="{72B16264-C054-81AA-6B12-5D777106861C}"/>
          </ac:spMkLst>
        </pc:spChg>
      </pc:sldChg>
      <pc:sldChg chg="addSp delSp modSp new add del mod modShow">
        <pc:chgData name="Tim Tieng" userId="a18e8c40c138d81a" providerId="LiveId" clId="{657F58DD-41EC-EC46-B459-E020D61EFD80}" dt="2022-09-19T20:11:48.265" v="3643" actId="2696"/>
        <pc:sldMkLst>
          <pc:docMk/>
          <pc:sldMk cId="2359084070" sldId="271"/>
        </pc:sldMkLst>
        <pc:spChg chg="mod">
          <ac:chgData name="Tim Tieng" userId="a18e8c40c138d81a" providerId="LiveId" clId="{657F58DD-41EC-EC46-B459-E020D61EFD80}" dt="2022-09-12T14:23:13.189" v="1967" actId="1076"/>
          <ac:spMkLst>
            <pc:docMk/>
            <pc:sldMk cId="2359084070" sldId="271"/>
            <ac:spMk id="2" creationId="{9D70D141-853E-B947-4193-8E47E4D94450}"/>
          </ac:spMkLst>
        </pc:spChg>
        <pc:spChg chg="add del mod">
          <ac:chgData name="Tim Tieng" userId="a18e8c40c138d81a" providerId="LiveId" clId="{657F58DD-41EC-EC46-B459-E020D61EFD80}" dt="2022-09-12T14:25:38.813" v="2267" actId="20577"/>
          <ac:spMkLst>
            <pc:docMk/>
            <pc:sldMk cId="2359084070" sldId="271"/>
            <ac:spMk id="3" creationId="{28DE9AF9-2373-1D86-E6AC-FD615E16C196}"/>
          </ac:spMkLst>
        </pc:spChg>
        <pc:spChg chg="add mod">
          <ac:chgData name="Tim Tieng" userId="a18e8c40c138d81a" providerId="LiveId" clId="{657F58DD-41EC-EC46-B459-E020D61EFD80}" dt="2022-09-12T14:26:08.033" v="2331" actId="20577"/>
          <ac:spMkLst>
            <pc:docMk/>
            <pc:sldMk cId="2359084070" sldId="271"/>
            <ac:spMk id="4" creationId="{80E7B67F-D5BF-CC33-31E2-CD1C5DAED8F9}"/>
          </ac:spMkLst>
        </pc:spChg>
        <pc:spChg chg="add mod">
          <ac:chgData name="Tim Tieng" userId="a18e8c40c138d81a" providerId="LiveId" clId="{657F58DD-41EC-EC46-B459-E020D61EFD80}" dt="2022-09-19T19:11:59.005" v="3639" actId="1076"/>
          <ac:spMkLst>
            <pc:docMk/>
            <pc:sldMk cId="2359084070" sldId="271"/>
            <ac:spMk id="5" creationId="{9D3BADCD-9F07-B3D9-0504-DA534F31C0FF}"/>
          </ac:spMkLst>
        </pc:spChg>
        <pc:spChg chg="add mod">
          <ac:chgData name="Tim Tieng" userId="a18e8c40c138d81a" providerId="LiveId" clId="{657F58DD-41EC-EC46-B459-E020D61EFD80}" dt="2022-09-19T19:12:03.706" v="3641" actId="1076"/>
          <ac:spMkLst>
            <pc:docMk/>
            <pc:sldMk cId="2359084070" sldId="271"/>
            <ac:spMk id="6" creationId="{12DDAC4B-0BC6-1B90-06BC-E686B4A07525}"/>
          </ac:spMkLst>
        </pc:spChg>
      </pc:sldChg>
      <pc:sldChg chg="delSp add setBg delDesignElem">
        <pc:chgData name="Tim Tieng" userId="a18e8c40c138d81a" providerId="LiveId" clId="{657F58DD-41EC-EC46-B459-E020D61EFD80}" dt="2022-09-19T13:14:01.321" v="2893"/>
        <pc:sldMkLst>
          <pc:docMk/>
          <pc:sldMk cId="3761186254" sldId="272"/>
        </pc:sldMkLst>
        <pc:grpChg chg="del">
          <ac:chgData name="Tim Tieng" userId="a18e8c40c138d81a" providerId="LiveId" clId="{657F58DD-41EC-EC46-B459-E020D61EFD80}" dt="2022-09-19T13:14:01.321" v="2893"/>
          <ac:grpSpMkLst>
            <pc:docMk/>
            <pc:sldMk cId="3761186254" sldId="272"/>
            <ac:grpSpMk id="102" creationId="{EB95AFDF-FA7D-4311-9C65-6D507D92F474}"/>
          </ac:grpSpMkLst>
        </pc:grpChg>
        <pc:picChg chg="del">
          <ac:chgData name="Tim Tieng" userId="a18e8c40c138d81a" providerId="LiveId" clId="{657F58DD-41EC-EC46-B459-E020D61EFD80}" dt="2022-09-19T13:14:01.321" v="2893"/>
          <ac:picMkLst>
            <pc:docMk/>
            <pc:sldMk cId="3761186254" sldId="272"/>
            <ac:picMk id="101" creationId="{5FF7B57D-FF7B-48B3-9F60-9BCEEECF9E76}"/>
          </ac:picMkLst>
        </pc:picChg>
      </pc:sldChg>
      <pc:sldChg chg="delSp modSp add del mod setBg delDesignElem">
        <pc:chgData name="Tim Tieng" userId="a18e8c40c138d81a" providerId="LiveId" clId="{657F58DD-41EC-EC46-B459-E020D61EFD80}" dt="2022-08-29T00:11:17.375" v="6" actId="2696"/>
        <pc:sldMkLst>
          <pc:docMk/>
          <pc:sldMk cId="2085502108" sldId="301"/>
        </pc:sldMkLst>
        <pc:spChg chg="mod">
          <ac:chgData name="Tim Tieng" userId="a18e8c40c138d81a" providerId="LiveId" clId="{657F58DD-41EC-EC46-B459-E020D61EFD80}" dt="2022-08-28T23:49:04.620" v="3" actId="27636"/>
          <ac:spMkLst>
            <pc:docMk/>
            <pc:sldMk cId="2085502108" sldId="301"/>
            <ac:spMk id="2" creationId="{5C1AF0A5-78D4-CDB0-125F-71D4CB46311B}"/>
          </ac:spMkLst>
        </pc:spChg>
        <pc:spChg chg="del">
          <ac:chgData name="Tim Tieng" userId="a18e8c40c138d81a" providerId="LiveId" clId="{657F58DD-41EC-EC46-B459-E020D61EFD80}" dt="2022-08-28T23:49:04.601" v="2"/>
          <ac:spMkLst>
            <pc:docMk/>
            <pc:sldMk cId="2085502108" sldId="301"/>
            <ac:spMk id="9" creationId="{67B74F2B-9534-4540-96B0-5C8E958B940F}"/>
          </ac:spMkLst>
        </pc:spChg>
        <pc:cxnChg chg="del">
          <ac:chgData name="Tim Tieng" userId="a18e8c40c138d81a" providerId="LiveId" clId="{657F58DD-41EC-EC46-B459-E020D61EFD80}" dt="2022-08-28T23:49:04.601" v="2"/>
          <ac:cxnSpMkLst>
            <pc:docMk/>
            <pc:sldMk cId="2085502108" sldId="301"/>
            <ac:cxnSpMk id="11" creationId="{33BECB2B-2CFA-412C-880F-C4B60974936F}"/>
          </ac:cxnSpMkLst>
        </pc:cxnChg>
      </pc:sldChg>
      <pc:sldChg chg="delSp modSp add del mod setBg delDesignElem">
        <pc:chgData name="Tim Tieng" userId="a18e8c40c138d81a" providerId="LiveId" clId="{657F58DD-41EC-EC46-B459-E020D61EFD80}" dt="2022-09-16T13:11:49.274" v="2590"/>
        <pc:sldMkLst>
          <pc:docMk/>
          <pc:sldMk cId="217538902" sldId="302"/>
        </pc:sldMkLst>
        <pc:spChg chg="mod">
          <ac:chgData name="Tim Tieng" userId="a18e8c40c138d81a" providerId="LiveId" clId="{657F58DD-41EC-EC46-B459-E020D61EFD80}" dt="2022-08-28T23:49:04.671" v="4" actId="27636"/>
          <ac:spMkLst>
            <pc:docMk/>
            <pc:sldMk cId="217538902" sldId="302"/>
            <ac:spMk id="2" creationId="{5C1AF0A5-78D4-CDB0-125F-71D4CB46311B}"/>
          </ac:spMkLst>
        </pc:spChg>
        <pc:spChg chg="mod">
          <ac:chgData name="Tim Tieng" userId="a18e8c40c138d81a" providerId="LiveId" clId="{657F58DD-41EC-EC46-B459-E020D61EFD80}" dt="2022-09-12T22:39:34.575" v="2586" actId="27636"/>
          <ac:spMkLst>
            <pc:docMk/>
            <pc:sldMk cId="217538902" sldId="302"/>
            <ac:spMk id="3" creationId="{3BDEAF25-5922-02F5-FDF8-83EFE8B84A25}"/>
          </ac:spMkLst>
        </pc:spChg>
        <pc:spChg chg="del">
          <ac:chgData name="Tim Tieng" userId="a18e8c40c138d81a" providerId="LiveId" clId="{657F58DD-41EC-EC46-B459-E020D61EFD80}" dt="2022-09-12T22:39:34.442" v="2583"/>
          <ac:spMkLst>
            <pc:docMk/>
            <pc:sldMk cId="217538902" sldId="302"/>
            <ac:spMk id="9" creationId="{67B74F2B-9534-4540-96B0-5C8E958B940F}"/>
          </ac:spMkLst>
        </pc:spChg>
        <pc:cxnChg chg="del">
          <ac:chgData name="Tim Tieng" userId="a18e8c40c138d81a" providerId="LiveId" clId="{657F58DD-41EC-EC46-B459-E020D61EFD80}" dt="2022-09-12T22:39:34.442" v="2583"/>
          <ac:cxnSpMkLst>
            <pc:docMk/>
            <pc:sldMk cId="217538902" sldId="302"/>
            <ac:cxnSpMk id="11" creationId="{33BECB2B-2CFA-412C-880F-C4B60974936F}"/>
          </ac:cxnSpMkLst>
        </pc:cxnChg>
      </pc:sldChg>
      <pc:sldChg chg="modSp add del mod">
        <pc:chgData name="Tim Tieng" userId="a18e8c40c138d81a" providerId="LiveId" clId="{657F58DD-41EC-EC46-B459-E020D61EFD80}" dt="2022-09-16T13:11:49.274" v="2590"/>
        <pc:sldMkLst>
          <pc:docMk/>
          <pc:sldMk cId="2610238474" sldId="303"/>
        </pc:sldMkLst>
        <pc:spChg chg="mod">
          <ac:chgData name="Tim Tieng" userId="a18e8c40c138d81a" providerId="LiveId" clId="{657F58DD-41EC-EC46-B459-E020D61EFD80}" dt="2022-09-12T22:39:34.553" v="2584" actId="27636"/>
          <ac:spMkLst>
            <pc:docMk/>
            <pc:sldMk cId="2610238474" sldId="303"/>
            <ac:spMk id="2" creationId="{5C1AF0A5-78D4-CDB0-125F-71D4CB46311B}"/>
          </ac:spMkLst>
        </pc:spChg>
      </pc:sldChg>
      <pc:sldChg chg="modSp add del mod">
        <pc:chgData name="Tim Tieng" userId="a18e8c40c138d81a" providerId="LiveId" clId="{657F58DD-41EC-EC46-B459-E020D61EFD80}" dt="2022-09-16T13:11:49.274" v="2590"/>
        <pc:sldMkLst>
          <pc:docMk/>
          <pc:sldMk cId="3880297140" sldId="304"/>
        </pc:sldMkLst>
        <pc:spChg chg="mod">
          <ac:chgData name="Tim Tieng" userId="a18e8c40c138d81a" providerId="LiveId" clId="{657F58DD-41EC-EC46-B459-E020D61EFD80}" dt="2022-09-12T22:39:34.561" v="2585" actId="27636"/>
          <ac:spMkLst>
            <pc:docMk/>
            <pc:sldMk cId="3880297140" sldId="304"/>
            <ac:spMk id="2" creationId="{5C1AF0A5-78D4-CDB0-125F-71D4CB46311B}"/>
          </ac:spMkLst>
        </pc:spChg>
      </pc:sldChg>
      <pc:sldChg chg="add">
        <pc:chgData name="Tim Tieng" userId="a18e8c40c138d81a" providerId="LiveId" clId="{657F58DD-41EC-EC46-B459-E020D61EFD80}" dt="2022-09-19T13:20:39.607" v="3626"/>
        <pc:sldMkLst>
          <pc:docMk/>
          <pc:sldMk cId="1862664036" sldId="305"/>
        </pc:sldMkLst>
      </pc:sldChg>
      <pc:sldChg chg="add del">
        <pc:chgData name="Tim Tieng" userId="a18e8c40c138d81a" providerId="LiveId" clId="{657F58DD-41EC-EC46-B459-E020D61EFD80}" dt="2022-09-19T13:20:15.768" v="3598" actId="2696"/>
        <pc:sldMkLst>
          <pc:docMk/>
          <pc:sldMk cId="2385691546" sldId="305"/>
        </pc:sldMkLst>
      </pc:sldChg>
      <pc:sldChg chg="addSp delSp modSp new mod">
        <pc:chgData name="Tim Tieng" userId="a18e8c40c138d81a" providerId="LiveId" clId="{657F58DD-41EC-EC46-B459-E020D61EFD80}" dt="2022-09-19T13:18:07.196" v="3544" actId="20577"/>
        <pc:sldMkLst>
          <pc:docMk/>
          <pc:sldMk cId="392475934" sldId="306"/>
        </pc:sldMkLst>
        <pc:spChg chg="mod">
          <ac:chgData name="Tim Tieng" userId="a18e8c40c138d81a" providerId="LiveId" clId="{657F58DD-41EC-EC46-B459-E020D61EFD80}" dt="2022-09-19T13:18:07.196" v="3544" actId="20577"/>
          <ac:spMkLst>
            <pc:docMk/>
            <pc:sldMk cId="392475934" sldId="306"/>
            <ac:spMk id="2" creationId="{C66D7AF2-D7CC-27DB-8DBA-0F7552431E49}"/>
          </ac:spMkLst>
        </pc:spChg>
        <pc:spChg chg="del">
          <ac:chgData name="Tim Tieng" userId="a18e8c40c138d81a" providerId="LiveId" clId="{657F58DD-41EC-EC46-B459-E020D61EFD80}" dt="2022-09-16T13:16:40.165" v="2673"/>
          <ac:spMkLst>
            <pc:docMk/>
            <pc:sldMk cId="392475934" sldId="306"/>
            <ac:spMk id="3" creationId="{6931E0DF-3018-3D64-BE4E-0ECB525EC4E2}"/>
          </ac:spMkLst>
        </pc:spChg>
        <pc:spChg chg="del">
          <ac:chgData name="Tim Tieng" userId="a18e8c40c138d81a" providerId="LiveId" clId="{657F58DD-41EC-EC46-B459-E020D61EFD80}" dt="2022-09-16T13:17:19.481" v="2704"/>
          <ac:spMkLst>
            <pc:docMk/>
            <pc:sldMk cId="392475934" sldId="306"/>
            <ac:spMk id="4" creationId="{A132C40A-B9BC-D059-799A-F9101EE7D662}"/>
          </ac:spMkLst>
        </pc:spChg>
        <pc:spChg chg="add mod">
          <ac:chgData name="Tim Tieng" userId="a18e8c40c138d81a" providerId="LiveId" clId="{657F58DD-41EC-EC46-B459-E020D61EFD80}" dt="2022-09-16T13:17:02.019" v="2703" actId="1076"/>
          <ac:spMkLst>
            <pc:docMk/>
            <pc:sldMk cId="392475934" sldId="306"/>
            <ac:spMk id="7" creationId="{5C5AF486-F760-3CCF-85BA-0D2740B8B343}"/>
          </ac:spMkLst>
        </pc:spChg>
        <pc:spChg chg="add mod">
          <ac:chgData name="Tim Tieng" userId="a18e8c40c138d81a" providerId="LiveId" clId="{657F58DD-41EC-EC46-B459-E020D61EFD80}" dt="2022-09-16T13:18:11.029" v="2716" actId="1076"/>
          <ac:spMkLst>
            <pc:docMk/>
            <pc:sldMk cId="392475934" sldId="306"/>
            <ac:spMk id="10" creationId="{B1254F83-8DDF-FEF6-192A-1FFC284D1B61}"/>
          </ac:spMkLst>
        </pc:spChg>
        <pc:spChg chg="add del mod">
          <ac:chgData name="Tim Tieng" userId="a18e8c40c138d81a" providerId="LiveId" clId="{657F58DD-41EC-EC46-B459-E020D61EFD80}" dt="2022-09-16T13:18:13.530" v="2718"/>
          <ac:spMkLst>
            <pc:docMk/>
            <pc:sldMk cId="392475934" sldId="306"/>
            <ac:spMk id="11" creationId="{D60578D2-70F9-FFEF-77D6-08D8E1EFD294}"/>
          </ac:spMkLst>
        </pc:spChg>
        <pc:picChg chg="add mod">
          <ac:chgData name="Tim Tieng" userId="a18e8c40c138d81a" providerId="LiveId" clId="{657F58DD-41EC-EC46-B459-E020D61EFD80}" dt="2022-09-16T13:17:02.019" v="2703" actId="1076"/>
          <ac:picMkLst>
            <pc:docMk/>
            <pc:sldMk cId="392475934" sldId="306"/>
            <ac:picMk id="6" creationId="{A07151AB-0CE0-896A-323D-7B857EFA3EE0}"/>
          </ac:picMkLst>
        </pc:picChg>
        <pc:picChg chg="add mod">
          <ac:chgData name="Tim Tieng" userId="a18e8c40c138d81a" providerId="LiveId" clId="{657F58DD-41EC-EC46-B459-E020D61EFD80}" dt="2022-09-16T13:18:11.029" v="2716" actId="1076"/>
          <ac:picMkLst>
            <pc:docMk/>
            <pc:sldMk cId="392475934" sldId="306"/>
            <ac:picMk id="9" creationId="{A34A266A-7412-2FE1-EEBF-3F3EC1D47571}"/>
          </ac:picMkLst>
        </pc:picChg>
      </pc:sldChg>
      <pc:sldChg chg="modSp new mod">
        <pc:chgData name="Tim Tieng" userId="a18e8c40c138d81a" providerId="LiveId" clId="{657F58DD-41EC-EC46-B459-E020D61EFD80}" dt="2022-09-19T13:18:58.479" v="3596" actId="20577"/>
        <pc:sldMkLst>
          <pc:docMk/>
          <pc:sldMk cId="1517818072" sldId="307"/>
        </pc:sldMkLst>
        <pc:spChg chg="mod">
          <ac:chgData name="Tim Tieng" userId="a18e8c40c138d81a" providerId="LiveId" clId="{657F58DD-41EC-EC46-B459-E020D61EFD80}" dt="2022-09-19T13:14:35.183" v="2906" actId="20577"/>
          <ac:spMkLst>
            <pc:docMk/>
            <pc:sldMk cId="1517818072" sldId="307"/>
            <ac:spMk id="2" creationId="{7973E262-31A7-FD47-0C9A-14B374D198DE}"/>
          </ac:spMkLst>
        </pc:spChg>
        <pc:spChg chg="mod">
          <ac:chgData name="Tim Tieng" userId="a18e8c40c138d81a" providerId="LiveId" clId="{657F58DD-41EC-EC46-B459-E020D61EFD80}" dt="2022-09-19T13:18:58.479" v="3596" actId="20577"/>
          <ac:spMkLst>
            <pc:docMk/>
            <pc:sldMk cId="1517818072" sldId="307"/>
            <ac:spMk id="3" creationId="{13EE8B2B-E152-D249-B068-639F2277F030}"/>
          </ac:spMkLst>
        </pc:spChg>
      </pc:sldChg>
      <pc:sldChg chg="modSp new mod">
        <pc:chgData name="Tim Tieng" userId="a18e8c40c138d81a" providerId="LiveId" clId="{657F58DD-41EC-EC46-B459-E020D61EFD80}" dt="2022-09-19T13:20:35.392" v="3625" actId="20577"/>
        <pc:sldMkLst>
          <pc:docMk/>
          <pc:sldMk cId="3126325015" sldId="308"/>
        </pc:sldMkLst>
        <pc:spChg chg="mod">
          <ac:chgData name="Tim Tieng" userId="a18e8c40c138d81a" providerId="LiveId" clId="{657F58DD-41EC-EC46-B459-E020D61EFD80}" dt="2022-09-19T13:20:35.392" v="3625" actId="20577"/>
          <ac:spMkLst>
            <pc:docMk/>
            <pc:sldMk cId="3126325015" sldId="308"/>
            <ac:spMk id="2" creationId="{E7F61A32-1754-6923-DA67-AC8890F94E74}"/>
          </ac:spMkLst>
        </pc:spChg>
      </pc:sldChg>
      <pc:sldChg chg="delSp add mod setBg delDesignElem modShow">
        <pc:chgData name="Tim Tieng" userId="a18e8c40c138d81a" providerId="LiveId" clId="{657F58DD-41EC-EC46-B459-E020D61EFD80}" dt="2022-09-20T01:16:59.267" v="3647" actId="729"/>
        <pc:sldMkLst>
          <pc:docMk/>
          <pc:sldMk cId="3677740197" sldId="309"/>
        </pc:sldMkLst>
        <pc:spChg chg="del">
          <ac:chgData name="Tim Tieng" userId="a18e8c40c138d81a" providerId="LiveId" clId="{657F58DD-41EC-EC46-B459-E020D61EFD80}" dt="2022-09-19T20:11:50.886" v="3645"/>
          <ac:spMkLst>
            <pc:docMk/>
            <pc:sldMk cId="3677740197" sldId="309"/>
            <ac:spMk id="100" creationId="{82A94579-01B7-454A-9C90-6EE06CC1E119}"/>
          </ac:spMkLst>
        </pc:spChg>
        <pc:grpChg chg="del">
          <ac:chgData name="Tim Tieng" userId="a18e8c40c138d81a" providerId="LiveId" clId="{657F58DD-41EC-EC46-B459-E020D61EFD80}" dt="2022-09-19T20:11:50.886" v="3645"/>
          <ac:grpSpMkLst>
            <pc:docMk/>
            <pc:sldMk cId="3677740197" sldId="309"/>
            <ac:grpSpMk id="98" creationId="{72A9CFA7-7B9A-4AD7-AB70-C7667C5948CD}"/>
          </ac:grpSpMkLst>
        </pc:grpChg>
        <pc:picChg chg="del">
          <ac:chgData name="Tim Tieng" userId="a18e8c40c138d81a" providerId="LiveId" clId="{657F58DD-41EC-EC46-B459-E020D61EFD80}" dt="2022-09-19T20:11:50.886" v="3645"/>
          <ac:picMkLst>
            <pc:docMk/>
            <pc:sldMk cId="3677740197" sldId="309"/>
            <ac:picMk id="97" creationId="{B882E441-FBBB-4BE0-AD21-E7ADF5F6A469}"/>
          </ac:picMkLst>
        </pc:picChg>
        <pc:picChg chg="del">
          <ac:chgData name="Tim Tieng" userId="a18e8c40c138d81a" providerId="LiveId" clId="{657F58DD-41EC-EC46-B459-E020D61EFD80}" dt="2022-09-19T20:11:50.886" v="3645"/>
          <ac:picMkLst>
            <pc:docMk/>
            <pc:sldMk cId="3677740197" sldId="309"/>
            <ac:picMk id="99" creationId="{E25531F0-2399-4F2A-824C-26C35637110B}"/>
          </ac:picMkLst>
        </pc:picChg>
      </pc:sldChg>
      <pc:sldChg chg="add mod modShow">
        <pc:chgData name="Tim Tieng" userId="a18e8c40c138d81a" providerId="LiveId" clId="{657F58DD-41EC-EC46-B459-E020D61EFD80}" dt="2022-09-20T01:16:59.267" v="3647" actId="729"/>
        <pc:sldMkLst>
          <pc:docMk/>
          <pc:sldMk cId="1937121089"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6E196-CDA0-034E-A2FF-42789552E2F6}" type="datetimeFigureOut">
              <a:rPr lang="en-US" smtClean="0"/>
              <a:t>9/19/22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14089-F967-9049-B745-4A77AC784822}" type="slidenum">
              <a:rPr lang="en-US" smtClean="0"/>
              <a:t>‹#›</a:t>
            </a:fld>
            <a:endParaRPr lang="en-US"/>
          </a:p>
        </p:txBody>
      </p:sp>
    </p:spTree>
    <p:extLst>
      <p:ext uri="{BB962C8B-B14F-4D97-AF65-F5344CB8AC3E}">
        <p14:creationId xmlns:p14="http://schemas.microsoft.com/office/powerpoint/2010/main" val="339995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Based off the output of our code, we see the that runtime does indeed have an effect on a movie’s popularity. Ultimately, we see that middle runtime lengths seems to have the most clustered popularity ratings. This suggests that if a movie is too long, the popularity may be effected. Additionally, if a movie is too short, this shows that a movies popularity may be negatively affected as well. Production teams must be careful in how long they wish the final film to be in order to maximize popularity ratings.</a:t>
            </a:r>
          </a:p>
          <a:p>
            <a:endParaRPr lang="en-US" dirty="0"/>
          </a:p>
        </p:txBody>
      </p:sp>
      <p:sp>
        <p:nvSpPr>
          <p:cNvPr id="4" name="Slide Number Placeholder 3"/>
          <p:cNvSpPr>
            <a:spLocks noGrp="1"/>
          </p:cNvSpPr>
          <p:nvPr>
            <p:ph type="sldNum" sz="quarter" idx="5"/>
          </p:nvPr>
        </p:nvSpPr>
        <p:spPr/>
        <p:txBody>
          <a:bodyPr/>
          <a:lstStyle/>
          <a:p>
            <a:fld id="{A5F14089-F967-9049-B745-4A77AC784822}" type="slidenum">
              <a:rPr lang="en-US" smtClean="0"/>
              <a:t>7</a:t>
            </a:fld>
            <a:endParaRPr lang="en-US"/>
          </a:p>
        </p:txBody>
      </p:sp>
    </p:spTree>
    <p:extLst>
      <p:ext uri="{BB962C8B-B14F-4D97-AF65-F5344CB8AC3E}">
        <p14:creationId xmlns:p14="http://schemas.microsoft.com/office/powerpoint/2010/main" val="4118003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14089-F967-9049-B745-4A77AC784822}" type="slidenum">
              <a:rPr lang="en-US" smtClean="0"/>
              <a:t>16</a:t>
            </a:fld>
            <a:endParaRPr lang="en-US"/>
          </a:p>
        </p:txBody>
      </p:sp>
    </p:spTree>
    <p:extLst>
      <p:ext uri="{BB962C8B-B14F-4D97-AF65-F5344CB8AC3E}">
        <p14:creationId xmlns:p14="http://schemas.microsoft.com/office/powerpoint/2010/main" val="4155094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74E1-D0F6-FA84-B6D0-CAA9A1111E87}"/>
              </a:ext>
            </a:extLst>
          </p:cNvPr>
          <p:cNvSpPr>
            <a:spLocks noGrp="1"/>
          </p:cNvSpPr>
          <p:nvPr>
            <p:ph type="ctrTitle"/>
          </p:nvPr>
        </p:nvSpPr>
        <p:spPr/>
        <p:txBody>
          <a:bodyPr/>
          <a:lstStyle/>
          <a:p>
            <a:r>
              <a:rPr lang="en-US" dirty="0"/>
              <a:t>TMDB 5000 Movies – Group E</a:t>
            </a:r>
            <a:br>
              <a:rPr lang="en-US" dirty="0"/>
            </a:br>
            <a:endParaRPr lang="en-US" dirty="0"/>
          </a:p>
        </p:txBody>
      </p:sp>
      <p:sp>
        <p:nvSpPr>
          <p:cNvPr id="3" name="Subtitle 2">
            <a:extLst>
              <a:ext uri="{FF2B5EF4-FFF2-40B4-BE49-F238E27FC236}">
                <a16:creationId xmlns:a16="http://schemas.microsoft.com/office/drawing/2014/main" id="{1190A3DB-4F00-E276-10E2-E1DD61065ABE}"/>
              </a:ext>
            </a:extLst>
          </p:cNvPr>
          <p:cNvSpPr>
            <a:spLocks noGrp="1"/>
          </p:cNvSpPr>
          <p:nvPr>
            <p:ph type="subTitle" idx="1"/>
          </p:nvPr>
        </p:nvSpPr>
        <p:spPr/>
        <p:txBody>
          <a:bodyPr/>
          <a:lstStyle/>
          <a:p>
            <a:r>
              <a:rPr lang="en-US" dirty="0"/>
              <a:t>Vanessa Caldera</a:t>
            </a:r>
          </a:p>
          <a:p>
            <a:r>
              <a:rPr lang="en-US" dirty="0"/>
              <a:t>Matthew Hill</a:t>
            </a:r>
          </a:p>
          <a:p>
            <a:r>
              <a:rPr lang="en-US" dirty="0"/>
              <a:t>Tim Tieng</a:t>
            </a:r>
          </a:p>
        </p:txBody>
      </p:sp>
    </p:spTree>
    <p:extLst>
      <p:ext uri="{BB962C8B-B14F-4D97-AF65-F5344CB8AC3E}">
        <p14:creationId xmlns:p14="http://schemas.microsoft.com/office/powerpoint/2010/main" val="208227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F0A5-78D4-CDB0-125F-71D4CB46311B}"/>
              </a:ext>
            </a:extLst>
          </p:cNvPr>
          <p:cNvSpPr>
            <a:spLocks noGrp="1"/>
          </p:cNvSpPr>
          <p:nvPr>
            <p:ph type="title"/>
          </p:nvPr>
        </p:nvSpPr>
        <p:spPr>
          <a:xfrm>
            <a:off x="5172074" y="286603"/>
            <a:ext cx="5983605" cy="1450757"/>
          </a:xfrm>
        </p:spPr>
        <p:txBody>
          <a:bodyPr>
            <a:normAutofit fontScale="90000"/>
          </a:bodyPr>
          <a:lstStyle/>
          <a:p>
            <a:r>
              <a:rPr lang="en-US" sz="4300" dirty="0"/>
              <a:t>Genre and Votes/Voting Average</a:t>
            </a:r>
          </a:p>
        </p:txBody>
      </p:sp>
      <p:sp>
        <p:nvSpPr>
          <p:cNvPr id="3" name="Content Placeholder 2">
            <a:extLst>
              <a:ext uri="{FF2B5EF4-FFF2-40B4-BE49-F238E27FC236}">
                <a16:creationId xmlns:a16="http://schemas.microsoft.com/office/drawing/2014/main" id="{3BDEAF25-5922-02F5-FDF8-83EFE8B84A25}"/>
              </a:ext>
            </a:extLst>
          </p:cNvPr>
          <p:cNvSpPr>
            <a:spLocks noGrp="1"/>
          </p:cNvSpPr>
          <p:nvPr>
            <p:ph idx="1"/>
          </p:nvPr>
        </p:nvSpPr>
        <p:spPr>
          <a:xfrm>
            <a:off x="5172074" y="2108201"/>
            <a:ext cx="5983606" cy="3760891"/>
          </a:xfrm>
        </p:spPr>
        <p:txBody>
          <a:bodyPr>
            <a:normAutofit/>
          </a:bodyPr>
          <a:lstStyle/>
          <a:p>
            <a:r>
              <a:rPr lang="en-US" dirty="0"/>
              <a:t>Does the Genre of the movie affect the Average score of votes it receives?\</a:t>
            </a:r>
          </a:p>
          <a:p>
            <a:r>
              <a:rPr lang="en-US" dirty="0"/>
              <a:t>Based on the Data, the average rating was highest for fantasy, and lowest for TV/Movie</a:t>
            </a:r>
          </a:p>
          <a:p>
            <a:r>
              <a:rPr lang="en-US" dirty="0"/>
              <a:t>All other genres averaged within .97 of </a:t>
            </a:r>
            <a:r>
              <a:rPr lang="en-US" dirty="0" err="1"/>
              <a:t>eachother</a:t>
            </a:r>
            <a:r>
              <a:rPr lang="en-US" dirty="0"/>
              <a:t>.</a:t>
            </a:r>
          </a:p>
          <a:p>
            <a:endParaRPr lang="en-US" dirty="0"/>
          </a:p>
        </p:txBody>
      </p:sp>
      <p:sp>
        <p:nvSpPr>
          <p:cNvPr id="4" name="AutoShape 2">
            <a:extLst>
              <a:ext uri="{FF2B5EF4-FFF2-40B4-BE49-F238E27FC236}">
                <a16:creationId xmlns:a16="http://schemas.microsoft.com/office/drawing/2014/main" id="{257D5EDA-F030-CFE9-17BB-5A0F3C765E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738ABBA-70B3-BFB5-11B2-8ED7FB056AC0}"/>
              </a:ext>
            </a:extLst>
          </p:cNvPr>
          <p:cNvPicPr>
            <a:picLocks noChangeAspect="1"/>
          </p:cNvPicPr>
          <p:nvPr/>
        </p:nvPicPr>
        <p:blipFill>
          <a:blip r:embed="rId2"/>
          <a:stretch>
            <a:fillRect/>
          </a:stretch>
        </p:blipFill>
        <p:spPr>
          <a:xfrm>
            <a:off x="290793" y="2311401"/>
            <a:ext cx="4688277" cy="2893337"/>
          </a:xfrm>
          <a:prstGeom prst="rect">
            <a:avLst/>
          </a:prstGeom>
        </p:spPr>
      </p:pic>
    </p:spTree>
    <p:extLst>
      <p:ext uri="{BB962C8B-B14F-4D97-AF65-F5344CB8AC3E}">
        <p14:creationId xmlns:p14="http://schemas.microsoft.com/office/powerpoint/2010/main" val="261023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F0A5-78D4-CDB0-125F-71D4CB46311B}"/>
              </a:ext>
            </a:extLst>
          </p:cNvPr>
          <p:cNvSpPr>
            <a:spLocks noGrp="1"/>
          </p:cNvSpPr>
          <p:nvPr>
            <p:ph type="title"/>
          </p:nvPr>
        </p:nvSpPr>
        <p:spPr>
          <a:xfrm>
            <a:off x="5172074" y="286603"/>
            <a:ext cx="5983605" cy="1450757"/>
          </a:xfrm>
        </p:spPr>
        <p:txBody>
          <a:bodyPr>
            <a:normAutofit fontScale="90000"/>
          </a:bodyPr>
          <a:lstStyle/>
          <a:p>
            <a:r>
              <a:rPr lang="en-US" sz="4300" dirty="0"/>
              <a:t>Genre and Votes/Voting Average</a:t>
            </a:r>
          </a:p>
        </p:txBody>
      </p:sp>
      <p:sp>
        <p:nvSpPr>
          <p:cNvPr id="3" name="Content Placeholder 2">
            <a:extLst>
              <a:ext uri="{FF2B5EF4-FFF2-40B4-BE49-F238E27FC236}">
                <a16:creationId xmlns:a16="http://schemas.microsoft.com/office/drawing/2014/main" id="{3BDEAF25-5922-02F5-FDF8-83EFE8B84A25}"/>
              </a:ext>
            </a:extLst>
          </p:cNvPr>
          <p:cNvSpPr>
            <a:spLocks noGrp="1"/>
          </p:cNvSpPr>
          <p:nvPr>
            <p:ph idx="1"/>
          </p:nvPr>
        </p:nvSpPr>
        <p:spPr>
          <a:xfrm>
            <a:off x="5172074" y="2108201"/>
            <a:ext cx="5983606" cy="3760891"/>
          </a:xfrm>
        </p:spPr>
        <p:txBody>
          <a:bodyPr>
            <a:normAutofit/>
          </a:bodyPr>
          <a:lstStyle/>
          <a:p>
            <a:r>
              <a:rPr lang="en-US" dirty="0"/>
              <a:t>Does the Genre of the movie affect the number of votes it receives?</a:t>
            </a:r>
          </a:p>
          <a:p>
            <a:pPr lvl="1"/>
            <a:r>
              <a:rPr lang="en-US" dirty="0"/>
              <a:t>Action had a significantly higher number of vote counts than any other genre</a:t>
            </a:r>
          </a:p>
          <a:p>
            <a:pPr lvl="1"/>
            <a:r>
              <a:rPr lang="en-US" dirty="0"/>
              <a:t>TV movie had the least, but also the lowest average</a:t>
            </a:r>
          </a:p>
          <a:p>
            <a:endParaRPr lang="en-US" dirty="0"/>
          </a:p>
        </p:txBody>
      </p:sp>
      <p:sp>
        <p:nvSpPr>
          <p:cNvPr id="4" name="AutoShape 2">
            <a:extLst>
              <a:ext uri="{FF2B5EF4-FFF2-40B4-BE49-F238E27FC236}">
                <a16:creationId xmlns:a16="http://schemas.microsoft.com/office/drawing/2014/main" id="{257D5EDA-F030-CFE9-17BB-5A0F3C765E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6AF664B-82EF-2259-608D-EBC38AB36BAB}"/>
              </a:ext>
            </a:extLst>
          </p:cNvPr>
          <p:cNvPicPr>
            <a:picLocks noChangeAspect="1"/>
          </p:cNvPicPr>
          <p:nvPr/>
        </p:nvPicPr>
        <p:blipFill>
          <a:blip r:embed="rId2"/>
          <a:stretch>
            <a:fillRect/>
          </a:stretch>
        </p:blipFill>
        <p:spPr>
          <a:xfrm>
            <a:off x="552735" y="2309320"/>
            <a:ext cx="4122481" cy="2544160"/>
          </a:xfrm>
          <a:prstGeom prst="rect">
            <a:avLst/>
          </a:prstGeom>
        </p:spPr>
      </p:pic>
    </p:spTree>
    <p:extLst>
      <p:ext uri="{BB962C8B-B14F-4D97-AF65-F5344CB8AC3E}">
        <p14:creationId xmlns:p14="http://schemas.microsoft.com/office/powerpoint/2010/main" val="388029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F0A5-78D4-CDB0-125F-71D4CB46311B}"/>
              </a:ext>
            </a:extLst>
          </p:cNvPr>
          <p:cNvSpPr>
            <a:spLocks noGrp="1"/>
          </p:cNvSpPr>
          <p:nvPr>
            <p:ph type="title"/>
          </p:nvPr>
        </p:nvSpPr>
        <p:spPr>
          <a:xfrm>
            <a:off x="5172074" y="286603"/>
            <a:ext cx="5983605" cy="1450757"/>
          </a:xfrm>
        </p:spPr>
        <p:txBody>
          <a:bodyPr>
            <a:normAutofit/>
          </a:bodyPr>
          <a:lstStyle/>
          <a:p>
            <a:r>
              <a:rPr lang="en-US" sz="4300" dirty="0" err="1"/>
              <a:t>Rstudio</a:t>
            </a:r>
            <a:r>
              <a:rPr lang="en-US" sz="4300" dirty="0"/>
              <a:t> Code for analysis</a:t>
            </a:r>
          </a:p>
        </p:txBody>
      </p:sp>
      <p:pic>
        <p:nvPicPr>
          <p:cNvPr id="5" name="Picture 4" descr="Magnifying glass showing decling performance">
            <a:extLst>
              <a:ext uri="{FF2B5EF4-FFF2-40B4-BE49-F238E27FC236}">
                <a16:creationId xmlns:a16="http://schemas.microsoft.com/office/drawing/2014/main" id="{E9695ED0-6D27-A10F-5C09-461FE04CAAE3}"/>
              </a:ext>
            </a:extLst>
          </p:cNvPr>
          <p:cNvPicPr>
            <a:picLocks noChangeAspect="1"/>
          </p:cNvPicPr>
          <p:nvPr/>
        </p:nvPicPr>
        <p:blipFill rotWithShape="1">
          <a:blip r:embed="rId2"/>
          <a:srcRect l="12429" r="42992" b="-1"/>
          <a:stretch/>
        </p:blipFill>
        <p:spPr>
          <a:xfrm>
            <a:off x="20" y="10"/>
            <a:ext cx="4580077" cy="6857990"/>
          </a:xfrm>
          <a:prstGeom prst="rect">
            <a:avLst/>
          </a:prstGeom>
        </p:spPr>
      </p:pic>
      <p:sp>
        <p:nvSpPr>
          <p:cNvPr id="3" name="Content Placeholder 2">
            <a:extLst>
              <a:ext uri="{FF2B5EF4-FFF2-40B4-BE49-F238E27FC236}">
                <a16:creationId xmlns:a16="http://schemas.microsoft.com/office/drawing/2014/main" id="{3BDEAF25-5922-02F5-FDF8-83EFE8B84A25}"/>
              </a:ext>
            </a:extLst>
          </p:cNvPr>
          <p:cNvSpPr>
            <a:spLocks noGrp="1"/>
          </p:cNvSpPr>
          <p:nvPr>
            <p:ph idx="1"/>
          </p:nvPr>
        </p:nvSpPr>
        <p:spPr>
          <a:xfrm>
            <a:off x="5172074" y="2108201"/>
            <a:ext cx="5983606" cy="3760891"/>
          </a:xfrm>
        </p:spPr>
        <p:txBody>
          <a:bodyPr>
            <a:normAutofit lnSpcReduction="10000"/>
          </a:bodyPr>
          <a:lstStyle/>
          <a:p>
            <a:r>
              <a:rPr lang="en-US" dirty="0"/>
              <a:t>Analyzing the Vote quantity and values compared between main genre</a:t>
            </a:r>
          </a:p>
          <a:p>
            <a:pPr>
              <a:buFont typeface="Wingdings" panose="05000000000000000000" pitchFamily="2" charset="2"/>
              <a:buChar char="§"/>
            </a:pPr>
            <a:r>
              <a:rPr lang="en-US" dirty="0"/>
              <a:t>Sort Dataset by genres, creating subsets by genre</a:t>
            </a:r>
          </a:p>
          <a:p>
            <a:pPr>
              <a:buFont typeface="Wingdings" panose="05000000000000000000" pitchFamily="2" charset="2"/>
              <a:buChar char="§"/>
            </a:pPr>
            <a:r>
              <a:rPr lang="en-US" dirty="0"/>
              <a:t>Analyze each for total votes and average vote value</a:t>
            </a:r>
          </a:p>
          <a:p>
            <a:pPr marL="0" indent="0">
              <a:buNone/>
            </a:pPr>
            <a:r>
              <a:rPr lang="en-US" dirty="0"/>
              <a:t>Does the Anecdotal analysis stand up to data analysis?</a:t>
            </a:r>
          </a:p>
          <a:p>
            <a:endParaRPr lang="en-US" dirty="0"/>
          </a:p>
        </p:txBody>
      </p:sp>
    </p:spTree>
    <p:extLst>
      <p:ext uri="{BB962C8B-B14F-4D97-AF65-F5344CB8AC3E}">
        <p14:creationId xmlns:p14="http://schemas.microsoft.com/office/powerpoint/2010/main" val="21753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89EA-35CE-D369-ECAA-CB1FBA19FD96}"/>
              </a:ext>
            </a:extLst>
          </p:cNvPr>
          <p:cNvSpPr>
            <a:spLocks noGrp="1"/>
          </p:cNvSpPr>
          <p:nvPr>
            <p:ph type="title"/>
          </p:nvPr>
        </p:nvSpPr>
        <p:spPr>
          <a:xfrm>
            <a:off x="1141410" y="0"/>
            <a:ext cx="9905998" cy="1478570"/>
          </a:xfrm>
        </p:spPr>
        <p:txBody>
          <a:bodyPr/>
          <a:lstStyle/>
          <a:p>
            <a:r>
              <a:rPr lang="en-US" dirty="0"/>
              <a:t>Task 2 - Multi-Variable analysis</a:t>
            </a:r>
          </a:p>
        </p:txBody>
      </p:sp>
      <p:sp>
        <p:nvSpPr>
          <p:cNvPr id="3" name="Content Placeholder 2">
            <a:extLst>
              <a:ext uri="{FF2B5EF4-FFF2-40B4-BE49-F238E27FC236}">
                <a16:creationId xmlns:a16="http://schemas.microsoft.com/office/drawing/2014/main" id="{871AFEFD-D9A1-8142-93FB-BE7DB6C77006}"/>
              </a:ext>
            </a:extLst>
          </p:cNvPr>
          <p:cNvSpPr>
            <a:spLocks noGrp="1"/>
          </p:cNvSpPr>
          <p:nvPr>
            <p:ph sz="half" idx="1"/>
          </p:nvPr>
        </p:nvSpPr>
        <p:spPr>
          <a:xfrm>
            <a:off x="601082" y="1781895"/>
            <a:ext cx="4878389" cy="3541714"/>
          </a:xfrm>
        </p:spPr>
        <p:txBody>
          <a:bodyPr>
            <a:normAutofit fontScale="85000" lnSpcReduction="10000"/>
          </a:bodyPr>
          <a:lstStyle/>
          <a:p>
            <a:r>
              <a:rPr lang="en-US" dirty="0"/>
              <a:t>Group E Decided to conduct initial multi-variable analysis using the following attributes as independent variables:</a:t>
            </a:r>
          </a:p>
          <a:p>
            <a:pPr lvl="1"/>
            <a:r>
              <a:rPr lang="en-US" dirty="0"/>
              <a:t>Budget</a:t>
            </a:r>
          </a:p>
          <a:p>
            <a:pPr lvl="1"/>
            <a:r>
              <a:rPr lang="en-US" dirty="0"/>
              <a:t>Genres</a:t>
            </a:r>
          </a:p>
          <a:p>
            <a:pPr lvl="1"/>
            <a:r>
              <a:rPr lang="en-US" dirty="0"/>
              <a:t>Runtime</a:t>
            </a:r>
          </a:p>
          <a:p>
            <a:pPr lvl="1"/>
            <a:r>
              <a:rPr lang="en-US" dirty="0" err="1"/>
              <a:t>Voting_average</a:t>
            </a:r>
            <a:endParaRPr lang="en-US" dirty="0"/>
          </a:p>
          <a:p>
            <a:pPr lvl="1"/>
            <a:r>
              <a:rPr lang="en-US" dirty="0" err="1"/>
              <a:t>Voting_Count</a:t>
            </a:r>
            <a:endParaRPr lang="en-US" dirty="0"/>
          </a:p>
          <a:p>
            <a:pPr lvl="1"/>
            <a:r>
              <a:rPr lang="en-US" dirty="0" err="1"/>
              <a:t>Release_date</a:t>
            </a:r>
            <a:endParaRPr lang="en-US" dirty="0"/>
          </a:p>
          <a:p>
            <a:pPr lvl="1"/>
            <a:r>
              <a:rPr lang="en-US" dirty="0"/>
              <a:t>Revenue</a:t>
            </a:r>
          </a:p>
        </p:txBody>
      </p:sp>
      <p:pic>
        <p:nvPicPr>
          <p:cNvPr id="13" name="Picture 12" descr="A picture containing chart&#10;&#10;Description automatically generated">
            <a:extLst>
              <a:ext uri="{FF2B5EF4-FFF2-40B4-BE49-F238E27FC236}">
                <a16:creationId xmlns:a16="http://schemas.microsoft.com/office/drawing/2014/main" id="{D6A61279-6906-B884-1D8E-0B46EE10E1E8}"/>
              </a:ext>
            </a:extLst>
          </p:cNvPr>
          <p:cNvPicPr>
            <a:picLocks noChangeAspect="1"/>
          </p:cNvPicPr>
          <p:nvPr/>
        </p:nvPicPr>
        <p:blipFill>
          <a:blip r:embed="rId2"/>
          <a:stretch>
            <a:fillRect/>
          </a:stretch>
        </p:blipFill>
        <p:spPr>
          <a:xfrm>
            <a:off x="5345257" y="1015400"/>
            <a:ext cx="3037486" cy="2797504"/>
          </a:xfrm>
          <a:prstGeom prst="rect">
            <a:avLst/>
          </a:prstGeom>
        </p:spPr>
      </p:pic>
      <p:pic>
        <p:nvPicPr>
          <p:cNvPr id="15" name="Picture 14" descr="Chart, scatter chart&#10;&#10;Description automatically generated">
            <a:extLst>
              <a:ext uri="{FF2B5EF4-FFF2-40B4-BE49-F238E27FC236}">
                <a16:creationId xmlns:a16="http://schemas.microsoft.com/office/drawing/2014/main" id="{98E739C6-3D91-BE5D-4AB2-8A888C837D9F}"/>
              </a:ext>
            </a:extLst>
          </p:cNvPr>
          <p:cNvPicPr>
            <a:picLocks noChangeAspect="1"/>
          </p:cNvPicPr>
          <p:nvPr/>
        </p:nvPicPr>
        <p:blipFill>
          <a:blip r:embed="rId3"/>
          <a:stretch>
            <a:fillRect/>
          </a:stretch>
        </p:blipFill>
        <p:spPr>
          <a:xfrm>
            <a:off x="8625584" y="1015400"/>
            <a:ext cx="2784861" cy="2797505"/>
          </a:xfrm>
          <a:prstGeom prst="rect">
            <a:avLst/>
          </a:prstGeom>
        </p:spPr>
      </p:pic>
      <p:pic>
        <p:nvPicPr>
          <p:cNvPr id="17" name="Picture 16" descr="Chart, scatter chart&#10;&#10;Description automatically generated">
            <a:extLst>
              <a:ext uri="{FF2B5EF4-FFF2-40B4-BE49-F238E27FC236}">
                <a16:creationId xmlns:a16="http://schemas.microsoft.com/office/drawing/2014/main" id="{C6A5116F-68F6-0B3E-A987-030B3B5D22CA}"/>
              </a:ext>
            </a:extLst>
          </p:cNvPr>
          <p:cNvPicPr>
            <a:picLocks noChangeAspect="1"/>
          </p:cNvPicPr>
          <p:nvPr/>
        </p:nvPicPr>
        <p:blipFill>
          <a:blip r:embed="rId4"/>
          <a:stretch>
            <a:fillRect/>
          </a:stretch>
        </p:blipFill>
        <p:spPr>
          <a:xfrm>
            <a:off x="5346932" y="3924857"/>
            <a:ext cx="3035811" cy="2891182"/>
          </a:xfrm>
          <a:prstGeom prst="rect">
            <a:avLst/>
          </a:prstGeom>
        </p:spPr>
      </p:pic>
      <p:pic>
        <p:nvPicPr>
          <p:cNvPr id="5" name="Picture 4" descr="Chart, scatter chart&#10;&#10;Description automatically generated">
            <a:extLst>
              <a:ext uri="{FF2B5EF4-FFF2-40B4-BE49-F238E27FC236}">
                <a16:creationId xmlns:a16="http://schemas.microsoft.com/office/drawing/2014/main" id="{522A0029-CF2A-E45A-17EE-843130DBB0C4}"/>
              </a:ext>
            </a:extLst>
          </p:cNvPr>
          <p:cNvPicPr>
            <a:picLocks noChangeAspect="1"/>
          </p:cNvPicPr>
          <p:nvPr/>
        </p:nvPicPr>
        <p:blipFill>
          <a:blip r:embed="rId5"/>
          <a:stretch>
            <a:fillRect/>
          </a:stretch>
        </p:blipFill>
        <p:spPr>
          <a:xfrm>
            <a:off x="8568542" y="3938325"/>
            <a:ext cx="2898944" cy="2891182"/>
          </a:xfrm>
          <a:prstGeom prst="rect">
            <a:avLst/>
          </a:prstGeom>
        </p:spPr>
      </p:pic>
    </p:spTree>
    <p:extLst>
      <p:ext uri="{BB962C8B-B14F-4D97-AF65-F5344CB8AC3E}">
        <p14:creationId xmlns:p14="http://schemas.microsoft.com/office/powerpoint/2010/main" val="118262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8F9B-ED6D-598D-3C9F-8DF65A4373D6}"/>
              </a:ext>
            </a:extLst>
          </p:cNvPr>
          <p:cNvSpPr>
            <a:spLocks noGrp="1"/>
          </p:cNvSpPr>
          <p:nvPr>
            <p:ph type="title"/>
          </p:nvPr>
        </p:nvSpPr>
        <p:spPr>
          <a:xfrm>
            <a:off x="1141413" y="0"/>
            <a:ext cx="9905998" cy="1478570"/>
          </a:xfrm>
        </p:spPr>
        <p:txBody>
          <a:bodyPr/>
          <a:lstStyle/>
          <a:p>
            <a:r>
              <a:rPr lang="en-US" dirty="0"/>
              <a:t>Observations – Popularity vs Multiple Independent Variables</a:t>
            </a:r>
          </a:p>
        </p:txBody>
      </p:sp>
      <p:sp>
        <p:nvSpPr>
          <p:cNvPr id="3" name="Content Placeholder 2">
            <a:extLst>
              <a:ext uri="{FF2B5EF4-FFF2-40B4-BE49-F238E27FC236}">
                <a16:creationId xmlns:a16="http://schemas.microsoft.com/office/drawing/2014/main" id="{8A47EB83-A61D-3B06-A84F-A8D57401E6AF}"/>
              </a:ext>
            </a:extLst>
          </p:cNvPr>
          <p:cNvSpPr>
            <a:spLocks noGrp="1"/>
          </p:cNvSpPr>
          <p:nvPr>
            <p:ph sz="half" idx="1"/>
          </p:nvPr>
        </p:nvSpPr>
        <p:spPr>
          <a:xfrm>
            <a:off x="817525" y="1658143"/>
            <a:ext cx="10092930" cy="3541714"/>
          </a:xfrm>
        </p:spPr>
        <p:txBody>
          <a:bodyPr>
            <a:noAutofit/>
          </a:bodyPr>
          <a:lstStyle/>
          <a:p>
            <a:r>
              <a:rPr lang="en-US" sz="1400" dirty="0"/>
              <a:t>Based off the output of the summary() function, Interpretation is authorized</a:t>
            </a:r>
          </a:p>
          <a:p>
            <a:r>
              <a:rPr lang="en-US" sz="1400" dirty="0"/>
              <a:t>The adjusted R-Squared – 0.6365 </a:t>
            </a:r>
          </a:p>
          <a:p>
            <a:pPr lvl="1"/>
            <a:r>
              <a:rPr lang="en-US" sz="1400" dirty="0"/>
              <a:t>This can be interpreted as approximately 63.7% of change in popularity ratings can be attributed to the budget, genres, runtime, </a:t>
            </a:r>
            <a:r>
              <a:rPr lang="en-US" sz="1400" dirty="0" err="1"/>
              <a:t>voting_count</a:t>
            </a:r>
            <a:r>
              <a:rPr lang="en-US" sz="1400" dirty="0"/>
              <a:t>, and </a:t>
            </a:r>
            <a:r>
              <a:rPr lang="en-US" sz="1400" dirty="0" err="1"/>
              <a:t>voting_average</a:t>
            </a:r>
            <a:r>
              <a:rPr lang="en-US" sz="1400" dirty="0"/>
              <a:t> attributes.</a:t>
            </a:r>
          </a:p>
          <a:p>
            <a:pPr marL="457200" lvl="1" indent="0">
              <a:buNone/>
            </a:pPr>
            <a:endParaRPr lang="en-US" sz="1400" dirty="0"/>
          </a:p>
          <a:p>
            <a:r>
              <a:rPr lang="en-US" sz="1400" dirty="0"/>
              <a:t>Bottom Line Up Front – </a:t>
            </a:r>
            <a:r>
              <a:rPr lang="en-US" sz="1400" b="1" dirty="0"/>
              <a:t>We were able to see an increase in the the adjusted r-squared value from approximately 25% to 64%. This shows that the variables we included to do further regression analysis has a stronger relationship and affect on our dependent variable, popularity. Lastly, this confirms that a movie’s popularity rating </a:t>
            </a:r>
            <a:r>
              <a:rPr lang="en-US" sz="1400" b="1"/>
              <a:t>is determined by multiple factors</a:t>
            </a:r>
            <a:endParaRPr lang="en-US" sz="1100" dirty="0"/>
          </a:p>
        </p:txBody>
      </p:sp>
      <p:sp>
        <p:nvSpPr>
          <p:cNvPr id="12" name="Rectangle 11">
            <a:extLst>
              <a:ext uri="{FF2B5EF4-FFF2-40B4-BE49-F238E27FC236}">
                <a16:creationId xmlns:a16="http://schemas.microsoft.com/office/drawing/2014/main" id="{64343096-0EC1-C399-BEDE-2D5C5851AEAE}"/>
              </a:ext>
            </a:extLst>
          </p:cNvPr>
          <p:cNvSpPr/>
          <p:nvPr/>
        </p:nvSpPr>
        <p:spPr>
          <a:xfrm>
            <a:off x="5688217" y="6009195"/>
            <a:ext cx="1887235" cy="20052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89372474-2EF5-A061-63FD-2EB5D8C46D70}"/>
              </a:ext>
            </a:extLst>
          </p:cNvPr>
          <p:cNvPicPr>
            <a:picLocks noChangeAspect="1"/>
          </p:cNvPicPr>
          <p:nvPr/>
        </p:nvPicPr>
        <p:blipFill>
          <a:blip r:embed="rId2"/>
          <a:stretch>
            <a:fillRect/>
          </a:stretch>
        </p:blipFill>
        <p:spPr>
          <a:xfrm>
            <a:off x="1671026" y="4627452"/>
            <a:ext cx="9498721" cy="1813282"/>
          </a:xfrm>
          <a:prstGeom prst="rect">
            <a:avLst/>
          </a:prstGeom>
        </p:spPr>
      </p:pic>
      <p:sp>
        <p:nvSpPr>
          <p:cNvPr id="11" name="Rectangle 10">
            <a:extLst>
              <a:ext uri="{FF2B5EF4-FFF2-40B4-BE49-F238E27FC236}">
                <a16:creationId xmlns:a16="http://schemas.microsoft.com/office/drawing/2014/main" id="{6F1102FF-BE6C-9054-867F-A0FA47A7EF9A}"/>
              </a:ext>
            </a:extLst>
          </p:cNvPr>
          <p:cNvSpPr/>
          <p:nvPr/>
        </p:nvSpPr>
        <p:spPr>
          <a:xfrm>
            <a:off x="1795561" y="5746652"/>
            <a:ext cx="5779891" cy="2320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566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660F-09A1-450C-B711-A6D6CF8EDDD0}"/>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Top words in the top 10 Movies’ overviews</a:t>
            </a:r>
            <a:endParaRPr lang="en-US" dirty="0"/>
          </a:p>
        </p:txBody>
      </p:sp>
      <p:pic>
        <p:nvPicPr>
          <p:cNvPr id="6" name="Picture 5" descr="Text&#10;&#10;Description automatically generated">
            <a:extLst>
              <a:ext uri="{FF2B5EF4-FFF2-40B4-BE49-F238E27FC236}">
                <a16:creationId xmlns:a16="http://schemas.microsoft.com/office/drawing/2014/main" id="{E80CB152-0901-60D2-9CA9-E590C410D896}"/>
              </a:ext>
            </a:extLst>
          </p:cNvPr>
          <p:cNvPicPr>
            <a:picLocks noChangeAspect="1"/>
          </p:cNvPicPr>
          <p:nvPr/>
        </p:nvPicPr>
        <p:blipFill>
          <a:blip r:embed="rId2"/>
          <a:stretch>
            <a:fillRect/>
          </a:stretch>
        </p:blipFill>
        <p:spPr>
          <a:xfrm>
            <a:off x="7316169" y="2185988"/>
            <a:ext cx="3494597" cy="31626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9D3688A9-54DF-8C15-A434-7EEF21FE80F8}"/>
              </a:ext>
            </a:extLst>
          </p:cNvPr>
          <p:cNvSpPr>
            <a:spLocks noGrp="1"/>
          </p:cNvSpPr>
          <p:nvPr>
            <p:ph sz="half" idx="1"/>
          </p:nvPr>
        </p:nvSpPr>
        <p:spPr>
          <a:xfrm>
            <a:off x="1222375" y="2086506"/>
            <a:ext cx="6012832" cy="3541714"/>
          </a:xfrm>
        </p:spPr>
        <p:txBody>
          <a:bodyPr vert="horz" lIns="91440" tIns="45720" rIns="91440" bIns="45720" rtlCol="0">
            <a:normAutofit lnSpcReduction="10000"/>
          </a:bodyPr>
          <a:lstStyle/>
          <a:p>
            <a:pPr marL="0"/>
            <a:r>
              <a:rPr lang="en-US" dirty="0"/>
              <a:t>As you can see, after taking out stop words, numbers, and symbols, the word cloud is actually quite small compared to the dataset itself. This means overviews contain </a:t>
            </a:r>
            <a:r>
              <a:rPr lang="en-US" dirty="0" err="1"/>
              <a:t>uniaue</a:t>
            </a:r>
            <a:r>
              <a:rPr lang="en-US" dirty="0"/>
              <a:t> values different from other movies. Many of the repetitive words also seem to be part of the same movie overview, which would actually make this word cloud smaller than it is. </a:t>
            </a:r>
          </a:p>
        </p:txBody>
      </p:sp>
    </p:spTree>
    <p:extLst>
      <p:ext uri="{BB962C8B-B14F-4D97-AF65-F5344CB8AC3E}">
        <p14:creationId xmlns:p14="http://schemas.microsoft.com/office/powerpoint/2010/main" val="3761186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7AF2-D7CC-27DB-8DBA-0F7552431E49}"/>
              </a:ext>
            </a:extLst>
          </p:cNvPr>
          <p:cNvSpPr>
            <a:spLocks noGrp="1"/>
          </p:cNvSpPr>
          <p:nvPr>
            <p:ph type="title"/>
          </p:nvPr>
        </p:nvSpPr>
        <p:spPr>
          <a:xfrm>
            <a:off x="1141413" y="0"/>
            <a:ext cx="9905998" cy="1478570"/>
          </a:xfrm>
        </p:spPr>
        <p:txBody>
          <a:bodyPr/>
          <a:lstStyle/>
          <a:p>
            <a:r>
              <a:rPr lang="en-US" dirty="0"/>
              <a:t>Text mining Analysis – Tagline and Genres Attributes</a:t>
            </a:r>
          </a:p>
        </p:txBody>
      </p:sp>
      <p:pic>
        <p:nvPicPr>
          <p:cNvPr id="6" name="Content Placeholder 5" descr="Text, timeline&#10;&#10;Description automatically generated">
            <a:extLst>
              <a:ext uri="{FF2B5EF4-FFF2-40B4-BE49-F238E27FC236}">
                <a16:creationId xmlns:a16="http://schemas.microsoft.com/office/drawing/2014/main" id="{A07151AB-0CE0-896A-323D-7B857EFA3EE0}"/>
              </a:ext>
            </a:extLst>
          </p:cNvPr>
          <p:cNvPicPr>
            <a:picLocks noGrp="1" noChangeAspect="1"/>
          </p:cNvPicPr>
          <p:nvPr>
            <p:ph sz="half" idx="1"/>
          </p:nvPr>
        </p:nvPicPr>
        <p:blipFill>
          <a:blip r:embed="rId3"/>
          <a:stretch>
            <a:fillRect/>
          </a:stretch>
        </p:blipFill>
        <p:spPr>
          <a:xfrm>
            <a:off x="1489455" y="2133684"/>
            <a:ext cx="3855534" cy="3541712"/>
          </a:xfrm>
        </p:spPr>
      </p:pic>
      <p:pic>
        <p:nvPicPr>
          <p:cNvPr id="9" name="Content Placeholder 8" descr="Text&#10;&#10;Description automatically generated">
            <a:extLst>
              <a:ext uri="{FF2B5EF4-FFF2-40B4-BE49-F238E27FC236}">
                <a16:creationId xmlns:a16="http://schemas.microsoft.com/office/drawing/2014/main" id="{A34A266A-7412-2FE1-EEBF-3F3EC1D47571}"/>
              </a:ext>
            </a:extLst>
          </p:cNvPr>
          <p:cNvPicPr>
            <a:picLocks noGrp="1" noChangeAspect="1"/>
          </p:cNvPicPr>
          <p:nvPr>
            <p:ph sz="half" idx="2"/>
          </p:nvPr>
        </p:nvPicPr>
        <p:blipFill>
          <a:blip r:embed="rId4"/>
          <a:stretch>
            <a:fillRect/>
          </a:stretch>
        </p:blipFill>
        <p:spPr>
          <a:xfrm>
            <a:off x="6309634" y="2183690"/>
            <a:ext cx="4660900" cy="3441700"/>
          </a:xfrm>
        </p:spPr>
      </p:pic>
      <p:sp>
        <p:nvSpPr>
          <p:cNvPr id="7" name="TextBox 6">
            <a:extLst>
              <a:ext uri="{FF2B5EF4-FFF2-40B4-BE49-F238E27FC236}">
                <a16:creationId xmlns:a16="http://schemas.microsoft.com/office/drawing/2014/main" id="{5C5AF486-F760-3CCF-85BA-0D2740B8B343}"/>
              </a:ext>
            </a:extLst>
          </p:cNvPr>
          <p:cNvSpPr txBox="1"/>
          <p:nvPr/>
        </p:nvSpPr>
        <p:spPr>
          <a:xfrm>
            <a:off x="2319306" y="1647131"/>
            <a:ext cx="2222416" cy="369332"/>
          </a:xfrm>
          <a:prstGeom prst="rect">
            <a:avLst/>
          </a:prstGeom>
          <a:noFill/>
        </p:spPr>
        <p:txBody>
          <a:bodyPr wrap="square" rtlCol="0">
            <a:spAutoFit/>
          </a:bodyPr>
          <a:lstStyle/>
          <a:p>
            <a:r>
              <a:rPr lang="en-US" dirty="0"/>
              <a:t>Tagline Word Cloud</a:t>
            </a:r>
          </a:p>
        </p:txBody>
      </p:sp>
      <p:sp>
        <p:nvSpPr>
          <p:cNvPr id="10" name="TextBox 9">
            <a:extLst>
              <a:ext uri="{FF2B5EF4-FFF2-40B4-BE49-F238E27FC236}">
                <a16:creationId xmlns:a16="http://schemas.microsoft.com/office/drawing/2014/main" id="{B1254F83-8DDF-FEF6-192A-1FFC284D1B61}"/>
              </a:ext>
            </a:extLst>
          </p:cNvPr>
          <p:cNvSpPr txBox="1"/>
          <p:nvPr/>
        </p:nvSpPr>
        <p:spPr>
          <a:xfrm>
            <a:off x="7964161" y="1648548"/>
            <a:ext cx="2222416" cy="369332"/>
          </a:xfrm>
          <a:prstGeom prst="rect">
            <a:avLst/>
          </a:prstGeom>
          <a:noFill/>
        </p:spPr>
        <p:txBody>
          <a:bodyPr wrap="square" rtlCol="0">
            <a:spAutoFit/>
          </a:bodyPr>
          <a:lstStyle/>
          <a:p>
            <a:r>
              <a:rPr lang="en-US" dirty="0"/>
              <a:t>Genres Word Cloud</a:t>
            </a:r>
          </a:p>
        </p:txBody>
      </p:sp>
    </p:spTree>
    <p:extLst>
      <p:ext uri="{BB962C8B-B14F-4D97-AF65-F5344CB8AC3E}">
        <p14:creationId xmlns:p14="http://schemas.microsoft.com/office/powerpoint/2010/main" val="39247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E262-31A7-FD47-0C9A-14B374D198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EE8B2B-E152-D249-B068-639F2277F030}"/>
              </a:ext>
            </a:extLst>
          </p:cNvPr>
          <p:cNvSpPr>
            <a:spLocks noGrp="1"/>
          </p:cNvSpPr>
          <p:nvPr>
            <p:ph idx="1"/>
          </p:nvPr>
        </p:nvSpPr>
        <p:spPr/>
        <p:txBody>
          <a:bodyPr/>
          <a:lstStyle/>
          <a:p>
            <a:r>
              <a:rPr lang="en-US" dirty="0"/>
              <a:t>Ultimately, Our group was able to identify only </a:t>
            </a:r>
            <a:r>
              <a:rPr lang="en-US"/>
              <a:t>a handful of the 23 </a:t>
            </a:r>
            <a:r>
              <a:rPr lang="en-US" dirty="0"/>
              <a:t>attributes in our dataset that influenced popularity ratings of a given movie. </a:t>
            </a:r>
          </a:p>
          <a:p>
            <a:r>
              <a:rPr lang="en-US" dirty="0"/>
              <a:t>We assess that our textual analysis on certain columns may need to be revised to maximize data analysis (More Data Cleaning)</a:t>
            </a:r>
          </a:p>
          <a:p>
            <a:r>
              <a:rPr lang="en-US" dirty="0"/>
              <a:t>Moving forward, we believe that there are missing data in our current dataset that could also influence a movie’s popularity rating ( Lead Actor/Actresses)</a:t>
            </a:r>
          </a:p>
        </p:txBody>
      </p:sp>
    </p:spTree>
    <p:extLst>
      <p:ext uri="{BB962C8B-B14F-4D97-AF65-F5344CB8AC3E}">
        <p14:creationId xmlns:p14="http://schemas.microsoft.com/office/powerpoint/2010/main" val="1517818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288E-C77C-B6C6-33C9-7D9C032E3A26}"/>
              </a:ext>
            </a:extLst>
          </p:cNvPr>
          <p:cNvSpPr>
            <a:spLocks noGrp="1"/>
          </p:cNvSpPr>
          <p:nvPr>
            <p:ph type="title"/>
          </p:nvPr>
        </p:nvSpPr>
        <p:spPr/>
        <p:txBody>
          <a:bodyPr/>
          <a:lstStyle/>
          <a:p>
            <a:pPr algn="ctr"/>
            <a:r>
              <a:rPr lang="en-US" dirty="0"/>
              <a:t>Questions and comments </a:t>
            </a:r>
          </a:p>
        </p:txBody>
      </p:sp>
    </p:spTree>
    <p:extLst>
      <p:ext uri="{BB962C8B-B14F-4D97-AF65-F5344CB8AC3E}">
        <p14:creationId xmlns:p14="http://schemas.microsoft.com/office/powerpoint/2010/main" val="210507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1A32-1754-6923-DA67-AC8890F94E74}"/>
              </a:ext>
            </a:extLst>
          </p:cNvPr>
          <p:cNvSpPr>
            <a:spLocks noGrp="1"/>
          </p:cNvSpPr>
          <p:nvPr>
            <p:ph type="ctrTitle"/>
          </p:nvPr>
        </p:nvSpPr>
        <p:spPr/>
        <p:txBody>
          <a:bodyPr/>
          <a:lstStyle/>
          <a:p>
            <a:r>
              <a:rPr lang="en-US" dirty="0"/>
              <a:t>Appendices: R-Code</a:t>
            </a:r>
          </a:p>
        </p:txBody>
      </p:sp>
      <p:sp>
        <p:nvSpPr>
          <p:cNvPr id="3" name="Subtitle 2">
            <a:extLst>
              <a:ext uri="{FF2B5EF4-FFF2-40B4-BE49-F238E27FC236}">
                <a16:creationId xmlns:a16="http://schemas.microsoft.com/office/drawing/2014/main" id="{EB035E87-B9E7-1961-EA40-B164E5CDB6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32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application&#10;&#10;Description automatically generated">
            <a:extLst>
              <a:ext uri="{FF2B5EF4-FFF2-40B4-BE49-F238E27FC236}">
                <a16:creationId xmlns:a16="http://schemas.microsoft.com/office/drawing/2014/main" id="{498FD31A-2472-894A-DA29-3AC0328A804A}"/>
              </a:ext>
            </a:extLst>
          </p:cNvPr>
          <p:cNvPicPr>
            <a:picLocks noChangeAspect="1"/>
          </p:cNvPicPr>
          <p:nvPr/>
        </p:nvPicPr>
        <p:blipFill>
          <a:blip r:embed="rId2"/>
          <a:stretch>
            <a:fillRect/>
          </a:stretch>
        </p:blipFill>
        <p:spPr>
          <a:xfrm>
            <a:off x="965200" y="1553465"/>
            <a:ext cx="4809066" cy="37510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7" name="Picture 16" descr="Graphical user interface, application&#10;&#10;Description automatically generated">
            <a:extLst>
              <a:ext uri="{FF2B5EF4-FFF2-40B4-BE49-F238E27FC236}">
                <a16:creationId xmlns:a16="http://schemas.microsoft.com/office/drawing/2014/main" id="{B4E7302D-2EB4-DB68-968E-3772B193554B}"/>
              </a:ext>
            </a:extLst>
          </p:cNvPr>
          <p:cNvPicPr>
            <a:picLocks noChangeAspect="1"/>
          </p:cNvPicPr>
          <p:nvPr/>
        </p:nvPicPr>
        <p:blipFill>
          <a:blip r:embed="rId3"/>
          <a:stretch>
            <a:fillRect/>
          </a:stretch>
        </p:blipFill>
        <p:spPr>
          <a:xfrm>
            <a:off x="6417733" y="1587106"/>
            <a:ext cx="4809066" cy="35226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8" name="TextBox 17">
            <a:extLst>
              <a:ext uri="{FF2B5EF4-FFF2-40B4-BE49-F238E27FC236}">
                <a16:creationId xmlns:a16="http://schemas.microsoft.com/office/drawing/2014/main" id="{89DE148A-F581-978F-9426-C756730AD89F}"/>
              </a:ext>
            </a:extLst>
          </p:cNvPr>
          <p:cNvSpPr txBox="1"/>
          <p:nvPr/>
        </p:nvSpPr>
        <p:spPr>
          <a:xfrm>
            <a:off x="2186677" y="1170543"/>
            <a:ext cx="2345566" cy="369332"/>
          </a:xfrm>
          <a:prstGeom prst="rect">
            <a:avLst/>
          </a:prstGeom>
          <a:noFill/>
        </p:spPr>
        <p:txBody>
          <a:bodyPr wrap="square" rtlCol="0">
            <a:spAutoFit/>
          </a:bodyPr>
          <a:lstStyle/>
          <a:p>
            <a:r>
              <a:rPr lang="en-US" dirty="0"/>
              <a:t>Kanban Board Part1:</a:t>
            </a:r>
          </a:p>
        </p:txBody>
      </p:sp>
      <p:sp>
        <p:nvSpPr>
          <p:cNvPr id="90" name="TextBox 89">
            <a:extLst>
              <a:ext uri="{FF2B5EF4-FFF2-40B4-BE49-F238E27FC236}">
                <a16:creationId xmlns:a16="http://schemas.microsoft.com/office/drawing/2014/main" id="{E566234F-0961-55C4-66B3-15E94DB472D0}"/>
              </a:ext>
            </a:extLst>
          </p:cNvPr>
          <p:cNvSpPr txBox="1"/>
          <p:nvPr/>
        </p:nvSpPr>
        <p:spPr>
          <a:xfrm>
            <a:off x="7434906" y="1251506"/>
            <a:ext cx="2345566" cy="369332"/>
          </a:xfrm>
          <a:prstGeom prst="rect">
            <a:avLst/>
          </a:prstGeom>
          <a:noFill/>
        </p:spPr>
        <p:txBody>
          <a:bodyPr wrap="square" rtlCol="0">
            <a:spAutoFit/>
          </a:bodyPr>
          <a:lstStyle/>
          <a:p>
            <a:r>
              <a:rPr lang="en-US" dirty="0"/>
              <a:t>Kanban Board Part2:</a:t>
            </a:r>
          </a:p>
        </p:txBody>
      </p:sp>
      <p:sp>
        <p:nvSpPr>
          <p:cNvPr id="19" name="Rectangle 18">
            <a:extLst>
              <a:ext uri="{FF2B5EF4-FFF2-40B4-BE49-F238E27FC236}">
                <a16:creationId xmlns:a16="http://schemas.microsoft.com/office/drawing/2014/main" id="{2FE1A518-0454-89C3-9152-9D3F31F2BA2E}"/>
              </a:ext>
            </a:extLst>
          </p:cNvPr>
          <p:cNvSpPr/>
          <p:nvPr/>
        </p:nvSpPr>
        <p:spPr>
          <a:xfrm>
            <a:off x="2483320" y="101104"/>
            <a:ext cx="66459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Group E Kanban Board</a:t>
            </a:r>
          </a:p>
        </p:txBody>
      </p:sp>
    </p:spTree>
    <p:extLst>
      <p:ext uri="{BB962C8B-B14F-4D97-AF65-F5344CB8AC3E}">
        <p14:creationId xmlns:p14="http://schemas.microsoft.com/office/powerpoint/2010/main" val="3677740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F0A5-78D4-CDB0-125F-71D4CB46311B}"/>
              </a:ext>
            </a:extLst>
          </p:cNvPr>
          <p:cNvSpPr>
            <a:spLocks noGrp="1"/>
          </p:cNvSpPr>
          <p:nvPr>
            <p:ph type="title"/>
          </p:nvPr>
        </p:nvSpPr>
        <p:spPr>
          <a:xfrm>
            <a:off x="5172074" y="286603"/>
            <a:ext cx="5983605" cy="1450757"/>
          </a:xfrm>
        </p:spPr>
        <p:txBody>
          <a:bodyPr>
            <a:normAutofit/>
          </a:bodyPr>
          <a:lstStyle/>
          <a:p>
            <a:r>
              <a:rPr lang="en-US" sz="4300" dirty="0" err="1"/>
              <a:t>Rstudio</a:t>
            </a:r>
            <a:r>
              <a:rPr lang="en-US" sz="4300" dirty="0"/>
              <a:t> Code for analysis</a:t>
            </a:r>
          </a:p>
        </p:txBody>
      </p:sp>
      <p:pic>
        <p:nvPicPr>
          <p:cNvPr id="5" name="Picture 4" descr="Magnifying glass showing decling performance">
            <a:extLst>
              <a:ext uri="{FF2B5EF4-FFF2-40B4-BE49-F238E27FC236}">
                <a16:creationId xmlns:a16="http://schemas.microsoft.com/office/drawing/2014/main" id="{E9695ED0-6D27-A10F-5C09-461FE04CAAE3}"/>
              </a:ext>
            </a:extLst>
          </p:cNvPr>
          <p:cNvPicPr>
            <a:picLocks noChangeAspect="1"/>
          </p:cNvPicPr>
          <p:nvPr/>
        </p:nvPicPr>
        <p:blipFill rotWithShape="1">
          <a:blip r:embed="rId2"/>
          <a:srcRect l="12429" r="42992" b="-1"/>
          <a:stretch/>
        </p:blipFill>
        <p:spPr>
          <a:xfrm>
            <a:off x="20" y="10"/>
            <a:ext cx="4580077" cy="6857990"/>
          </a:xfrm>
          <a:prstGeom prst="rect">
            <a:avLst/>
          </a:prstGeom>
        </p:spPr>
      </p:pic>
      <p:pic>
        <p:nvPicPr>
          <p:cNvPr id="7" name="Content Placeholder 6">
            <a:extLst>
              <a:ext uri="{FF2B5EF4-FFF2-40B4-BE49-F238E27FC236}">
                <a16:creationId xmlns:a16="http://schemas.microsoft.com/office/drawing/2014/main" id="{8CAB548E-2657-75B0-2D92-C041A0DE60D8}"/>
              </a:ext>
            </a:extLst>
          </p:cNvPr>
          <p:cNvPicPr>
            <a:picLocks noGrp="1" noChangeAspect="1"/>
          </p:cNvPicPr>
          <p:nvPr>
            <p:ph idx="1"/>
          </p:nvPr>
        </p:nvPicPr>
        <p:blipFill>
          <a:blip r:embed="rId3"/>
          <a:stretch>
            <a:fillRect/>
          </a:stretch>
        </p:blipFill>
        <p:spPr>
          <a:xfrm>
            <a:off x="4799190" y="2352261"/>
            <a:ext cx="7329801" cy="3564835"/>
          </a:xfrm>
        </p:spPr>
      </p:pic>
    </p:spTree>
    <p:extLst>
      <p:ext uri="{BB962C8B-B14F-4D97-AF65-F5344CB8AC3E}">
        <p14:creationId xmlns:p14="http://schemas.microsoft.com/office/powerpoint/2010/main" val="186266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8D5C4-0100-B178-6D90-BFBDBF10FADE}"/>
              </a:ext>
            </a:extLst>
          </p:cNvPr>
          <p:cNvSpPr txBox="1"/>
          <p:nvPr/>
        </p:nvSpPr>
        <p:spPr>
          <a:xfrm>
            <a:off x="145473" y="1239784"/>
            <a:ext cx="1944547" cy="1384995"/>
          </a:xfrm>
          <a:prstGeom prst="rect">
            <a:avLst/>
          </a:prstGeom>
          <a:noFill/>
        </p:spPr>
        <p:txBody>
          <a:bodyPr wrap="square" rtlCol="0">
            <a:spAutoFit/>
          </a:bodyPr>
          <a:lstStyle/>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#Librarying</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library(ggplot2)</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library(</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tidyverse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library(</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imputeTS</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library(</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readr</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endPar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3" name="TextBox 2">
            <a:extLst>
              <a:ext uri="{FF2B5EF4-FFF2-40B4-BE49-F238E27FC236}">
                <a16:creationId xmlns:a16="http://schemas.microsoft.com/office/drawing/2014/main" id="{F23942D4-5101-8C6D-0FBD-D84C40173292}"/>
              </a:ext>
            </a:extLst>
          </p:cNvPr>
          <p:cNvSpPr txBox="1"/>
          <p:nvPr/>
        </p:nvSpPr>
        <p:spPr>
          <a:xfrm>
            <a:off x="144133" y="2298593"/>
            <a:ext cx="6097340" cy="1169551"/>
          </a:xfrm>
          <a:prstGeom prst="rect">
            <a:avLst/>
          </a:prstGeom>
        </p:spPr>
        <p:txBody>
          <a:bodyPr wrap="square" rtlCol="0">
            <a:spAutoFit/>
          </a:bodyPr>
          <a:lstStyle/>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#Reading the file</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read.csv</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("/Users/</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vanessacaldera</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/Desktop/Syracuse University/Intro to Data Science/Final Project/Final Project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Dataset.csv</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header=</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TRUE,stringsAsFactors</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 FALSE)</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df$runtime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na_interpolation</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df$runtime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df$popularity</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na_interpolation</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df$popularity</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p:txBody>
      </p:sp>
      <p:sp>
        <p:nvSpPr>
          <p:cNvPr id="4" name="TextBox 3">
            <a:extLst>
              <a:ext uri="{FF2B5EF4-FFF2-40B4-BE49-F238E27FC236}">
                <a16:creationId xmlns:a16="http://schemas.microsoft.com/office/drawing/2014/main" id="{5325674F-F455-9606-B004-047DC2DA51F5}"/>
              </a:ext>
            </a:extLst>
          </p:cNvPr>
          <p:cNvSpPr txBox="1"/>
          <p:nvPr/>
        </p:nvSpPr>
        <p:spPr>
          <a:xfrm>
            <a:off x="144133" y="3439391"/>
            <a:ext cx="6208733" cy="954107"/>
          </a:xfrm>
          <a:prstGeom prst="rect">
            <a:avLst/>
          </a:prstGeom>
          <a:noFill/>
        </p:spPr>
        <p:txBody>
          <a:bodyPr wrap="square" rtlCol="0">
            <a:spAutoFit/>
          </a:bodyPr>
          <a:lstStyle/>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#Put it all together</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%&gt;% arrange(</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df$runtime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##Take away the 0 </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[-1:-35, ]</a:t>
            </a:r>
          </a:p>
        </p:txBody>
      </p:sp>
      <p:sp>
        <p:nvSpPr>
          <p:cNvPr id="5" name="TextBox 4">
            <a:extLst>
              <a:ext uri="{FF2B5EF4-FFF2-40B4-BE49-F238E27FC236}">
                <a16:creationId xmlns:a16="http://schemas.microsoft.com/office/drawing/2014/main" id="{306FF838-2064-DA14-B32E-4CF319AF2645}"/>
              </a:ext>
            </a:extLst>
          </p:cNvPr>
          <p:cNvSpPr txBox="1"/>
          <p:nvPr/>
        </p:nvSpPr>
        <p:spPr>
          <a:xfrm>
            <a:off x="145473" y="4295716"/>
            <a:ext cx="6239601" cy="1169551"/>
          </a:xfrm>
          <a:prstGeom prst="rect">
            <a:avLst/>
          </a:prstGeom>
          <a:noFill/>
        </p:spPr>
        <p:txBody>
          <a:bodyPr wrap="square" rtlCol="0">
            <a:spAutoFit/>
          </a:bodyPr>
          <a:lstStyle/>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 of the original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after cleaning</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df$runtime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107.6543</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df$popularity</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2.15165</a:t>
            </a:r>
          </a:p>
        </p:txBody>
      </p:sp>
      <p:sp>
        <p:nvSpPr>
          <p:cNvPr id="6" name="TextBox 5">
            <a:extLst>
              <a:ext uri="{FF2B5EF4-FFF2-40B4-BE49-F238E27FC236}">
                <a16:creationId xmlns:a16="http://schemas.microsoft.com/office/drawing/2014/main" id="{E3A84340-9616-04E2-9773-6AA4EE874455}"/>
              </a:ext>
            </a:extLst>
          </p:cNvPr>
          <p:cNvSpPr txBox="1"/>
          <p:nvPr/>
        </p:nvSpPr>
        <p:spPr>
          <a:xfrm>
            <a:off x="144133" y="5354761"/>
            <a:ext cx="5960810" cy="738664"/>
          </a:xfrm>
          <a:prstGeom prst="rect">
            <a:avLst/>
          </a:prstGeom>
          <a:noFill/>
        </p:spPr>
        <p:txBody>
          <a:bodyPr wrap="square" rtlCol="0">
            <a:spAutoFit/>
          </a:bodyPr>
          <a:lstStyle/>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#Creating short and long runtime subsets</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shortestaruntimes</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df$runtime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&gt; 150, ]</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longestruntimes</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df$runtime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&lt;90, ]</a:t>
            </a:r>
          </a:p>
        </p:txBody>
      </p:sp>
      <p:sp>
        <p:nvSpPr>
          <p:cNvPr id="7" name="TextBox 6">
            <a:extLst>
              <a:ext uri="{FF2B5EF4-FFF2-40B4-BE49-F238E27FC236}">
                <a16:creationId xmlns:a16="http://schemas.microsoft.com/office/drawing/2014/main" id="{9550AEAB-CBC5-AA60-D211-9365CF9F454E}"/>
              </a:ext>
            </a:extLst>
          </p:cNvPr>
          <p:cNvSpPr txBox="1"/>
          <p:nvPr/>
        </p:nvSpPr>
        <p:spPr>
          <a:xfrm>
            <a:off x="6385074" y="722065"/>
            <a:ext cx="5984603" cy="1169551"/>
          </a:xfrm>
          <a:prstGeom prst="rect">
            <a:avLst/>
          </a:prstGeom>
          <a:noFill/>
        </p:spPr>
        <p:txBody>
          <a:bodyPr wrap="square" rtlCol="0">
            <a:spAutoFit/>
          </a:bodyPr>
          <a:lstStyle/>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#How many movies fall in each</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length(</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shortetruntimes$popularity</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671</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length(</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longestruntimes$popularity</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17</a:t>
            </a:r>
          </a:p>
        </p:txBody>
      </p:sp>
      <p:sp>
        <p:nvSpPr>
          <p:cNvPr id="8" name="TextBox 7">
            <a:extLst>
              <a:ext uri="{FF2B5EF4-FFF2-40B4-BE49-F238E27FC236}">
                <a16:creationId xmlns:a16="http://schemas.microsoft.com/office/drawing/2014/main" id="{EB98BAFD-42E2-5C8C-36F2-F97F3240C7BD}"/>
              </a:ext>
            </a:extLst>
          </p:cNvPr>
          <p:cNvSpPr txBox="1"/>
          <p:nvPr/>
        </p:nvSpPr>
        <p:spPr>
          <a:xfrm>
            <a:off x="6445802" y="3993796"/>
            <a:ext cx="5984603" cy="2677656"/>
          </a:xfrm>
          <a:prstGeom prst="rect">
            <a:avLst/>
          </a:prstGeom>
          <a:noFill/>
        </p:spPr>
        <p:txBody>
          <a:bodyPr wrap="square" rtlCol="0">
            <a:spAutoFit/>
          </a:bodyPr>
          <a:lstStyle/>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#Linear models</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shortmodel</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lm</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(formula= popularity ~ runtime, data=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shortestruntimes</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longmodel</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lm</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(formula=popularity ~ runtime, data=</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longestruntimes</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originalmodel</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&lt;- </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lm</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(formula=popularity ~ runtime, data=</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df</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endPar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endParaRP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#Summary of linear models</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summary(</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shortmodel</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R-Squared: 0.01491</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summary(</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longmodel</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R-Squared: 0.009518</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summary(</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originalmodel</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R-Squared: 0.04889</a:t>
            </a:r>
          </a:p>
        </p:txBody>
      </p:sp>
      <p:sp>
        <p:nvSpPr>
          <p:cNvPr id="9" name="TextBox 8">
            <a:extLst>
              <a:ext uri="{FF2B5EF4-FFF2-40B4-BE49-F238E27FC236}">
                <a16:creationId xmlns:a16="http://schemas.microsoft.com/office/drawing/2014/main" id="{32F9354E-894E-C616-0B2C-A483281BA760}"/>
              </a:ext>
            </a:extLst>
          </p:cNvPr>
          <p:cNvSpPr txBox="1"/>
          <p:nvPr/>
        </p:nvSpPr>
        <p:spPr>
          <a:xfrm>
            <a:off x="6385073" y="1783499"/>
            <a:ext cx="5984603" cy="2246769"/>
          </a:xfrm>
          <a:prstGeom prst="rect">
            <a:avLst/>
          </a:prstGeom>
          <a:noFill/>
        </p:spPr>
        <p:txBody>
          <a:bodyPr wrap="square" rtlCol="0">
            <a:spAutoFit/>
          </a:bodyPr>
          <a:lstStyle/>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 of the shortest variables</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shortestruntimes$runtime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83.77124</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shortestruntimes$popularity</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12.15499</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 of the longest variables</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longestruntimes$runtime</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173.6725</a:t>
            </a:r>
          </a:p>
          <a:p>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mean(</a:t>
            </a:r>
            <a:r>
              <a:rPr lang="en-US" sz="1400" err="1">
                <a:solidFill>
                  <a:schemeClr val="bg1"/>
                </a:solidFill>
                <a:latin typeface="Apple Symbols" panose="02000000000000000000" pitchFamily="2" charset="-79"/>
                <a:ea typeface="Apple Symbols" panose="02000000000000000000" pitchFamily="2" charset="-79"/>
                <a:cs typeface="Apple Symbols" panose="02000000000000000000" pitchFamily="2" charset="-79"/>
              </a:rPr>
              <a:t>longestruntimes$popularity</a:t>
            </a: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a:t>
            </a:r>
          </a:p>
          <a:p>
            <a:pPr marL="285750" indent="-285750">
              <a:buFont typeface="Wingdings" pitchFamily="2" charset="2"/>
              <a:buChar char="Ø"/>
            </a:pPr>
            <a:r>
              <a:rPr lang="en-US" sz="140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42.35088</a:t>
            </a:r>
          </a:p>
        </p:txBody>
      </p:sp>
      <p:sp>
        <p:nvSpPr>
          <p:cNvPr id="10" name="TextBox 9">
            <a:extLst>
              <a:ext uri="{FF2B5EF4-FFF2-40B4-BE49-F238E27FC236}">
                <a16:creationId xmlns:a16="http://schemas.microsoft.com/office/drawing/2014/main" id="{685B6928-60B5-25AE-C8F8-AC9A3716E28E}"/>
              </a:ext>
            </a:extLst>
          </p:cNvPr>
          <p:cNvSpPr txBox="1"/>
          <p:nvPr/>
        </p:nvSpPr>
        <p:spPr>
          <a:xfrm>
            <a:off x="1163782" y="176645"/>
            <a:ext cx="3325091" cy="646331"/>
          </a:xfrm>
          <a:prstGeom prst="rect">
            <a:avLst/>
          </a:prstGeom>
          <a:noFill/>
        </p:spPr>
        <p:txBody>
          <a:bodyPr wrap="square" rtlCol="0">
            <a:spAutoFit/>
          </a:bodyPr>
          <a:lstStyle/>
          <a:p>
            <a:r>
              <a:rPr lang="en-US"/>
              <a:t>R- Code ( Popularity and Run Time)</a:t>
            </a:r>
          </a:p>
        </p:txBody>
      </p:sp>
    </p:spTree>
    <p:extLst>
      <p:ext uri="{BB962C8B-B14F-4D97-AF65-F5344CB8AC3E}">
        <p14:creationId xmlns:p14="http://schemas.microsoft.com/office/powerpoint/2010/main" val="842027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1476-3464-AD7C-5AEE-1C1FD96F0CDA}"/>
              </a:ext>
            </a:extLst>
          </p:cNvPr>
          <p:cNvSpPr>
            <a:spLocks noGrp="1"/>
          </p:cNvSpPr>
          <p:nvPr>
            <p:ph type="title"/>
          </p:nvPr>
        </p:nvSpPr>
        <p:spPr>
          <a:xfrm>
            <a:off x="1215246" y="0"/>
            <a:ext cx="9905998" cy="1478570"/>
          </a:xfrm>
        </p:spPr>
        <p:txBody>
          <a:bodyPr/>
          <a:lstStyle/>
          <a:p>
            <a:r>
              <a:rPr lang="en-US"/>
              <a:t>R Code – Bi-Variable and Multi Variable Analysis</a:t>
            </a:r>
          </a:p>
        </p:txBody>
      </p:sp>
      <p:pic>
        <p:nvPicPr>
          <p:cNvPr id="5" name="Picture 4" descr="Text&#10;&#10;Description automatically generated">
            <a:extLst>
              <a:ext uri="{FF2B5EF4-FFF2-40B4-BE49-F238E27FC236}">
                <a16:creationId xmlns:a16="http://schemas.microsoft.com/office/drawing/2014/main" id="{116567BC-F1DB-4B58-CB39-FDA22F9242E7}"/>
              </a:ext>
            </a:extLst>
          </p:cNvPr>
          <p:cNvPicPr>
            <a:picLocks noChangeAspect="1"/>
          </p:cNvPicPr>
          <p:nvPr/>
        </p:nvPicPr>
        <p:blipFill>
          <a:blip r:embed="rId2"/>
          <a:stretch>
            <a:fillRect/>
          </a:stretch>
        </p:blipFill>
        <p:spPr>
          <a:xfrm>
            <a:off x="1215246" y="1088151"/>
            <a:ext cx="8904030" cy="250766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335644C-03E4-D4B6-28F6-6B9C73B32C08}"/>
              </a:ext>
            </a:extLst>
          </p:cNvPr>
          <p:cNvPicPr>
            <a:picLocks noChangeAspect="1"/>
          </p:cNvPicPr>
          <p:nvPr/>
        </p:nvPicPr>
        <p:blipFill>
          <a:blip r:embed="rId3"/>
          <a:stretch>
            <a:fillRect/>
          </a:stretch>
        </p:blipFill>
        <p:spPr>
          <a:xfrm>
            <a:off x="1215246" y="3595816"/>
            <a:ext cx="8894692" cy="2709757"/>
          </a:xfrm>
          <a:prstGeom prst="rect">
            <a:avLst/>
          </a:prstGeom>
        </p:spPr>
      </p:pic>
      <p:sp>
        <p:nvSpPr>
          <p:cNvPr id="8" name="Rectangle 7">
            <a:extLst>
              <a:ext uri="{FF2B5EF4-FFF2-40B4-BE49-F238E27FC236}">
                <a16:creationId xmlns:a16="http://schemas.microsoft.com/office/drawing/2014/main" id="{E9162F6F-7DEA-5F0F-7D23-326DBE6C79D0}"/>
              </a:ext>
            </a:extLst>
          </p:cNvPr>
          <p:cNvSpPr/>
          <p:nvPr/>
        </p:nvSpPr>
        <p:spPr>
          <a:xfrm>
            <a:off x="3052119" y="2777277"/>
            <a:ext cx="4738816" cy="9087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B122E9-816A-58EF-813A-DCF5C518C6AC}"/>
              </a:ext>
            </a:extLst>
          </p:cNvPr>
          <p:cNvSpPr txBox="1"/>
          <p:nvPr/>
        </p:nvSpPr>
        <p:spPr>
          <a:xfrm>
            <a:off x="4197457" y="2693299"/>
            <a:ext cx="1970788" cy="246221"/>
          </a:xfrm>
          <a:prstGeom prst="rect">
            <a:avLst/>
          </a:prstGeom>
          <a:noFill/>
        </p:spPr>
        <p:txBody>
          <a:bodyPr wrap="square" rtlCol="0">
            <a:spAutoFit/>
          </a:bodyPr>
          <a:lstStyle/>
          <a:p>
            <a:r>
              <a:rPr lang="en-US" sz="1000"/>
              <a:t>**Redacted Personal File Path**</a:t>
            </a:r>
          </a:p>
        </p:txBody>
      </p:sp>
    </p:spTree>
    <p:extLst>
      <p:ext uri="{BB962C8B-B14F-4D97-AF65-F5344CB8AC3E}">
        <p14:creationId xmlns:p14="http://schemas.microsoft.com/office/powerpoint/2010/main" val="32072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ACF01179-E54C-5E06-9ADD-71415C84B29B}"/>
              </a:ext>
            </a:extLst>
          </p:cNvPr>
          <p:cNvPicPr>
            <a:picLocks noChangeAspect="1"/>
          </p:cNvPicPr>
          <p:nvPr/>
        </p:nvPicPr>
        <p:blipFill>
          <a:blip r:embed="rId2"/>
          <a:stretch>
            <a:fillRect/>
          </a:stretch>
        </p:blipFill>
        <p:spPr>
          <a:xfrm>
            <a:off x="1314572" y="2091"/>
            <a:ext cx="9621044" cy="3362910"/>
          </a:xfrm>
          <a:prstGeom prst="rect">
            <a:avLst/>
          </a:prstGeom>
        </p:spPr>
      </p:pic>
      <p:pic>
        <p:nvPicPr>
          <p:cNvPr id="7" name="Picture 6" descr="Text&#10;&#10;Description automatically generated">
            <a:extLst>
              <a:ext uri="{FF2B5EF4-FFF2-40B4-BE49-F238E27FC236}">
                <a16:creationId xmlns:a16="http://schemas.microsoft.com/office/drawing/2014/main" id="{090C6DDD-36F4-9052-F686-FC4BBFE7CC49}"/>
              </a:ext>
            </a:extLst>
          </p:cNvPr>
          <p:cNvPicPr>
            <a:picLocks noChangeAspect="1"/>
          </p:cNvPicPr>
          <p:nvPr/>
        </p:nvPicPr>
        <p:blipFill>
          <a:blip r:embed="rId3"/>
          <a:stretch>
            <a:fillRect/>
          </a:stretch>
        </p:blipFill>
        <p:spPr>
          <a:xfrm>
            <a:off x="1314570" y="3198784"/>
            <a:ext cx="9621043" cy="3630737"/>
          </a:xfrm>
          <a:prstGeom prst="rect">
            <a:avLst/>
          </a:prstGeom>
        </p:spPr>
      </p:pic>
    </p:spTree>
    <p:extLst>
      <p:ext uri="{BB962C8B-B14F-4D97-AF65-F5344CB8AC3E}">
        <p14:creationId xmlns:p14="http://schemas.microsoft.com/office/powerpoint/2010/main" val="204212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42A3F9-DB7A-568A-8179-C068FDB5E647}"/>
              </a:ext>
            </a:extLst>
          </p:cNvPr>
          <p:cNvSpPr txBox="1"/>
          <p:nvPr/>
        </p:nvSpPr>
        <p:spPr>
          <a:xfrm>
            <a:off x="2216426" y="1816412"/>
            <a:ext cx="6102626" cy="369332"/>
          </a:xfrm>
          <a:prstGeom prst="rect">
            <a:avLst/>
          </a:prstGeom>
          <a:noFill/>
        </p:spPr>
        <p:txBody>
          <a:bodyPr wrap="square">
            <a:spAutoFit/>
          </a:bodyPr>
          <a:lstStyle/>
          <a:p>
            <a:r>
              <a:rPr lang="en-US" b="0" i="0" dirty="0">
                <a:solidFill>
                  <a:srgbClr val="000000"/>
                </a:solidFill>
                <a:effectLst/>
                <a:latin typeface="Times" pitchFamily="2" charset="0"/>
              </a:rPr>
              <a:t> </a:t>
            </a:r>
            <a:endParaRPr lang="en-US" dirty="0"/>
          </a:p>
        </p:txBody>
      </p:sp>
      <p:sp>
        <p:nvSpPr>
          <p:cNvPr id="7" name="TextBox 6">
            <a:extLst>
              <a:ext uri="{FF2B5EF4-FFF2-40B4-BE49-F238E27FC236}">
                <a16:creationId xmlns:a16="http://schemas.microsoft.com/office/drawing/2014/main" id="{4FA98C8D-05E3-5890-F7AB-973427E4DE35}"/>
              </a:ext>
            </a:extLst>
          </p:cNvPr>
          <p:cNvSpPr txBox="1"/>
          <p:nvPr/>
        </p:nvSpPr>
        <p:spPr>
          <a:xfrm>
            <a:off x="1613261" y="1813099"/>
            <a:ext cx="3478713" cy="2585323"/>
          </a:xfrm>
          <a:prstGeom prst="rect">
            <a:avLst/>
          </a:prstGeom>
          <a:noFill/>
          <a:ln w="25400">
            <a:solidFill>
              <a:schemeClr val="bg1"/>
            </a:solidFill>
          </a:ln>
        </p:spPr>
        <p:txBody>
          <a:bodyPr wrap="square" rtlCol="0">
            <a:spAutoFit/>
          </a:bodyPr>
          <a:lstStyle/>
          <a:p>
            <a:pPr algn="ctr"/>
            <a:r>
              <a:rPr lang="en-US" b="1" u="sng" dirty="0"/>
              <a:t>What was accomplished since last updated</a:t>
            </a:r>
          </a:p>
          <a:p>
            <a:pPr marL="342900" indent="-342900">
              <a:buFont typeface="+mj-lt"/>
              <a:buAutoNum type="arabicPeriod"/>
            </a:pPr>
            <a:r>
              <a:rPr lang="en-US" dirty="0"/>
              <a:t>Completed Multi-Variable Analysis</a:t>
            </a:r>
          </a:p>
          <a:p>
            <a:pPr marL="342900" indent="-342900">
              <a:buFont typeface="+mj-lt"/>
              <a:buAutoNum type="arabicPeriod"/>
            </a:pPr>
            <a:r>
              <a:rPr lang="en-US" dirty="0"/>
              <a:t>PowerPoint Touch-ups</a:t>
            </a:r>
          </a:p>
          <a:p>
            <a:pPr marL="342900" indent="-342900">
              <a:buFont typeface="+mj-lt"/>
              <a:buAutoNum type="arabicPeriod"/>
            </a:pPr>
            <a:r>
              <a:rPr lang="en-US" dirty="0"/>
              <a:t>Finished R-Code Technical Document</a:t>
            </a:r>
          </a:p>
          <a:p>
            <a:pPr marL="342900" indent="-342900">
              <a:buFont typeface="+mj-lt"/>
              <a:buAutoNum type="arabicPeriod"/>
            </a:pPr>
            <a:r>
              <a:rPr lang="en-US" dirty="0"/>
              <a:t>Discussed Presentation Assignments</a:t>
            </a:r>
          </a:p>
        </p:txBody>
      </p:sp>
      <p:sp>
        <p:nvSpPr>
          <p:cNvPr id="8" name="TextBox 7">
            <a:extLst>
              <a:ext uri="{FF2B5EF4-FFF2-40B4-BE49-F238E27FC236}">
                <a16:creationId xmlns:a16="http://schemas.microsoft.com/office/drawing/2014/main" id="{B1B9DBD5-959E-DF7C-0219-496AE708C7E8}"/>
              </a:ext>
            </a:extLst>
          </p:cNvPr>
          <p:cNvSpPr txBox="1"/>
          <p:nvPr/>
        </p:nvSpPr>
        <p:spPr>
          <a:xfrm>
            <a:off x="1613261" y="4974665"/>
            <a:ext cx="3478713" cy="646331"/>
          </a:xfrm>
          <a:prstGeom prst="rect">
            <a:avLst/>
          </a:prstGeom>
          <a:noFill/>
          <a:ln w="25400">
            <a:solidFill>
              <a:schemeClr val="bg1"/>
            </a:solidFill>
          </a:ln>
        </p:spPr>
        <p:txBody>
          <a:bodyPr wrap="square" rtlCol="0">
            <a:spAutoFit/>
          </a:bodyPr>
          <a:lstStyle/>
          <a:p>
            <a:pPr algn="ctr"/>
            <a:r>
              <a:rPr lang="en-US" b="1" u="sng" dirty="0"/>
              <a:t>Plans for next update</a:t>
            </a:r>
          </a:p>
          <a:p>
            <a:pPr marL="342900" indent="-342900">
              <a:buFont typeface="+mj-lt"/>
              <a:buAutoNum type="arabicPeriod"/>
            </a:pPr>
            <a:r>
              <a:rPr lang="en-US" dirty="0"/>
              <a:t>Project Complete!</a:t>
            </a:r>
          </a:p>
        </p:txBody>
      </p:sp>
      <p:sp>
        <p:nvSpPr>
          <p:cNvPr id="9" name="TextBox 8">
            <a:extLst>
              <a:ext uri="{FF2B5EF4-FFF2-40B4-BE49-F238E27FC236}">
                <a16:creationId xmlns:a16="http://schemas.microsoft.com/office/drawing/2014/main" id="{24475B67-5464-AE3B-02FA-43C841529ABE}"/>
              </a:ext>
            </a:extLst>
          </p:cNvPr>
          <p:cNvSpPr txBox="1"/>
          <p:nvPr/>
        </p:nvSpPr>
        <p:spPr>
          <a:xfrm>
            <a:off x="6261635" y="1813099"/>
            <a:ext cx="3478713" cy="1477328"/>
          </a:xfrm>
          <a:prstGeom prst="rect">
            <a:avLst/>
          </a:prstGeom>
          <a:noFill/>
          <a:ln w="25400">
            <a:solidFill>
              <a:schemeClr val="bg1"/>
            </a:solidFill>
          </a:ln>
        </p:spPr>
        <p:txBody>
          <a:bodyPr wrap="square" rtlCol="0">
            <a:spAutoFit/>
          </a:bodyPr>
          <a:lstStyle/>
          <a:p>
            <a:pPr algn="ctr"/>
            <a:r>
              <a:rPr lang="en-US" b="1" u="sng" dirty="0"/>
              <a:t>What is working well for the team?</a:t>
            </a:r>
          </a:p>
          <a:p>
            <a:pPr marL="342900" indent="-342900">
              <a:buFont typeface="+mj-lt"/>
              <a:buAutoNum type="arabicPeriod"/>
            </a:pPr>
            <a:r>
              <a:rPr lang="en-US" dirty="0"/>
              <a:t>Task delegation</a:t>
            </a:r>
          </a:p>
          <a:p>
            <a:pPr marL="342900" indent="-342900">
              <a:buFont typeface="+mj-lt"/>
              <a:buAutoNum type="arabicPeriod"/>
            </a:pPr>
            <a:r>
              <a:rPr lang="en-US" dirty="0"/>
              <a:t>Communication</a:t>
            </a:r>
          </a:p>
          <a:p>
            <a:pPr marL="342900" indent="-342900">
              <a:buFont typeface="+mj-lt"/>
              <a:buAutoNum type="arabicPeriod"/>
            </a:pPr>
            <a:r>
              <a:rPr lang="en-US" dirty="0"/>
              <a:t>Review Processes</a:t>
            </a:r>
          </a:p>
        </p:txBody>
      </p:sp>
      <p:sp>
        <p:nvSpPr>
          <p:cNvPr id="10" name="TextBox 9">
            <a:extLst>
              <a:ext uri="{FF2B5EF4-FFF2-40B4-BE49-F238E27FC236}">
                <a16:creationId xmlns:a16="http://schemas.microsoft.com/office/drawing/2014/main" id="{648025F8-FF7F-0077-4397-B0CC51BE5E5B}"/>
              </a:ext>
            </a:extLst>
          </p:cNvPr>
          <p:cNvSpPr txBox="1"/>
          <p:nvPr/>
        </p:nvSpPr>
        <p:spPr>
          <a:xfrm>
            <a:off x="6261634" y="3946223"/>
            <a:ext cx="3478713" cy="1200329"/>
          </a:xfrm>
          <a:prstGeom prst="rect">
            <a:avLst/>
          </a:prstGeom>
          <a:noFill/>
          <a:ln w="25400">
            <a:solidFill>
              <a:schemeClr val="bg1"/>
            </a:solidFill>
          </a:ln>
        </p:spPr>
        <p:txBody>
          <a:bodyPr wrap="square" rtlCol="0">
            <a:spAutoFit/>
          </a:bodyPr>
          <a:lstStyle/>
          <a:p>
            <a:pPr algn="ctr"/>
            <a:r>
              <a:rPr lang="en-US" b="1" u="sng" dirty="0"/>
              <a:t>Issues</a:t>
            </a:r>
          </a:p>
          <a:p>
            <a:pPr algn="ctr"/>
            <a:endParaRPr lang="en-US" b="1" u="sng" dirty="0"/>
          </a:p>
          <a:p>
            <a:pPr marL="342900" indent="-342900">
              <a:buFont typeface="+mj-lt"/>
              <a:buAutoNum type="arabicPeriod"/>
            </a:pPr>
            <a:r>
              <a:rPr lang="en-US" dirty="0"/>
              <a:t>Many ideas to go about the data, but </a:t>
            </a:r>
            <a:r>
              <a:rPr lang="en-US"/>
              <a:t>limited time</a:t>
            </a:r>
            <a:endParaRPr lang="en-US" dirty="0"/>
          </a:p>
        </p:txBody>
      </p:sp>
      <p:sp>
        <p:nvSpPr>
          <p:cNvPr id="11" name="Title 1">
            <a:extLst>
              <a:ext uri="{FF2B5EF4-FFF2-40B4-BE49-F238E27FC236}">
                <a16:creationId xmlns:a16="http://schemas.microsoft.com/office/drawing/2014/main" id="{02F9C4CF-8CC1-3944-4A32-277C029F634C}"/>
              </a:ext>
            </a:extLst>
          </p:cNvPr>
          <p:cNvSpPr>
            <a:spLocks noGrp="1"/>
          </p:cNvSpPr>
          <p:nvPr>
            <p:ph type="title"/>
          </p:nvPr>
        </p:nvSpPr>
        <p:spPr>
          <a:xfrm>
            <a:off x="1440982" y="46408"/>
            <a:ext cx="9905998" cy="1478570"/>
          </a:xfrm>
        </p:spPr>
        <p:txBody>
          <a:bodyPr/>
          <a:lstStyle/>
          <a:p>
            <a:r>
              <a:rPr lang="en-US" dirty="0"/>
              <a:t>Project Milestone Quad-chart</a:t>
            </a:r>
          </a:p>
        </p:txBody>
      </p:sp>
    </p:spTree>
    <p:extLst>
      <p:ext uri="{BB962C8B-B14F-4D97-AF65-F5344CB8AC3E}">
        <p14:creationId xmlns:p14="http://schemas.microsoft.com/office/powerpoint/2010/main" val="193712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FD44-7F3B-50BE-DC77-5FE461A49DC6}"/>
              </a:ext>
            </a:extLst>
          </p:cNvPr>
          <p:cNvSpPr>
            <a:spLocks noGrp="1"/>
          </p:cNvSpPr>
          <p:nvPr>
            <p:ph type="title"/>
          </p:nvPr>
        </p:nvSpPr>
        <p:spPr>
          <a:xfrm>
            <a:off x="1141413" y="0"/>
            <a:ext cx="9905998" cy="1478570"/>
          </a:xfrm>
        </p:spPr>
        <p:txBody>
          <a:bodyPr/>
          <a:lstStyle/>
          <a:p>
            <a:r>
              <a:rPr lang="en-US" dirty="0"/>
              <a:t>Problem Statement</a:t>
            </a:r>
          </a:p>
        </p:txBody>
      </p:sp>
      <p:sp>
        <p:nvSpPr>
          <p:cNvPr id="3" name="Content Placeholder 2">
            <a:extLst>
              <a:ext uri="{FF2B5EF4-FFF2-40B4-BE49-F238E27FC236}">
                <a16:creationId xmlns:a16="http://schemas.microsoft.com/office/drawing/2014/main" id="{28082001-C70A-04AE-81F1-EAF54C7BE57A}"/>
              </a:ext>
            </a:extLst>
          </p:cNvPr>
          <p:cNvSpPr>
            <a:spLocks noGrp="1"/>
          </p:cNvSpPr>
          <p:nvPr>
            <p:ph idx="1"/>
          </p:nvPr>
        </p:nvSpPr>
        <p:spPr/>
        <p:txBody>
          <a:bodyPr/>
          <a:lstStyle/>
          <a:p>
            <a:r>
              <a:rPr lang="en-US" dirty="0"/>
              <a:t>Utilizing public movie data outlined in the dataset,  “TMDB 5000 Movie Dataset” provided by Kaggle, can a team of Data Scientists effectively predict or determine the factors that influence a movie’s popularity rating? </a:t>
            </a:r>
          </a:p>
        </p:txBody>
      </p:sp>
    </p:spTree>
    <p:extLst>
      <p:ext uri="{BB962C8B-B14F-4D97-AF65-F5344CB8AC3E}">
        <p14:creationId xmlns:p14="http://schemas.microsoft.com/office/powerpoint/2010/main" val="332070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9C1-FDDE-E1F2-F78B-B8AC2B526056}"/>
              </a:ext>
            </a:extLst>
          </p:cNvPr>
          <p:cNvSpPr>
            <a:spLocks noGrp="1"/>
          </p:cNvSpPr>
          <p:nvPr>
            <p:ph type="title"/>
          </p:nvPr>
        </p:nvSpPr>
        <p:spPr>
          <a:xfrm>
            <a:off x="1141412" y="0"/>
            <a:ext cx="9905998" cy="1478570"/>
          </a:xfrm>
        </p:spPr>
        <p:txBody>
          <a:bodyPr/>
          <a:lstStyle/>
          <a:p>
            <a:r>
              <a:rPr lang="en-US" dirty="0"/>
              <a:t>Task 1 – Analyze the relationship between budget and popularity</a:t>
            </a:r>
          </a:p>
        </p:txBody>
      </p:sp>
      <p:sp>
        <p:nvSpPr>
          <p:cNvPr id="3" name="Content Placeholder 2">
            <a:extLst>
              <a:ext uri="{FF2B5EF4-FFF2-40B4-BE49-F238E27FC236}">
                <a16:creationId xmlns:a16="http://schemas.microsoft.com/office/drawing/2014/main" id="{5DBD6F11-F9B0-EC1B-FF99-D072339E27AB}"/>
              </a:ext>
            </a:extLst>
          </p:cNvPr>
          <p:cNvSpPr>
            <a:spLocks noGrp="1"/>
          </p:cNvSpPr>
          <p:nvPr>
            <p:ph idx="1"/>
          </p:nvPr>
        </p:nvSpPr>
        <p:spPr>
          <a:xfrm>
            <a:off x="1141411" y="1658143"/>
            <a:ext cx="9905999" cy="3541714"/>
          </a:xfrm>
        </p:spPr>
        <p:txBody>
          <a:bodyPr>
            <a:normAutofit fontScale="70000" lnSpcReduction="20000"/>
          </a:bodyPr>
          <a:lstStyle/>
          <a:p>
            <a:r>
              <a:rPr lang="en-US" dirty="0"/>
              <a:t>Question – Determine if there is a relationship between a movie’s production budget and its popularity? Group E wants to determine if the more money invested to create a movie is a good starting point to conduct multi-variate analysis.</a:t>
            </a:r>
          </a:p>
          <a:p>
            <a:endParaRPr lang="en-US" dirty="0"/>
          </a:p>
          <a:p>
            <a:endParaRPr lang="en-US" dirty="0"/>
          </a:p>
          <a:p>
            <a:r>
              <a:rPr lang="en-US" dirty="0"/>
              <a:t>Assumption 1 – The dataset reflects an accurate representation of the population for a given movie, during a specific time frame</a:t>
            </a:r>
          </a:p>
          <a:p>
            <a:r>
              <a:rPr lang="en-US" dirty="0"/>
              <a:t>Assumption 2 – Although the dataset has 20 attributes, we will only be analyzing ones we believe have a relationship (initially)</a:t>
            </a:r>
          </a:p>
          <a:p>
            <a:r>
              <a:rPr lang="en-US" dirty="0"/>
              <a:t>Assumption 3 – Budget is an important attribute for predictive analysis, but in conjunction with other attributes</a:t>
            </a:r>
          </a:p>
          <a:p>
            <a:endParaRPr lang="en-US" dirty="0"/>
          </a:p>
        </p:txBody>
      </p:sp>
    </p:spTree>
    <p:extLst>
      <p:ext uri="{BB962C8B-B14F-4D97-AF65-F5344CB8AC3E}">
        <p14:creationId xmlns:p14="http://schemas.microsoft.com/office/powerpoint/2010/main" val="5314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8F9B-ED6D-598D-3C9F-8DF65A4373D6}"/>
              </a:ext>
            </a:extLst>
          </p:cNvPr>
          <p:cNvSpPr>
            <a:spLocks noGrp="1"/>
          </p:cNvSpPr>
          <p:nvPr>
            <p:ph type="title"/>
          </p:nvPr>
        </p:nvSpPr>
        <p:spPr>
          <a:xfrm>
            <a:off x="1141413" y="0"/>
            <a:ext cx="9905998" cy="1478570"/>
          </a:xfrm>
        </p:spPr>
        <p:txBody>
          <a:bodyPr/>
          <a:lstStyle/>
          <a:p>
            <a:r>
              <a:rPr lang="en-US" dirty="0"/>
              <a:t>Observations – Budget Vs Popularity</a:t>
            </a:r>
          </a:p>
        </p:txBody>
      </p:sp>
      <p:sp>
        <p:nvSpPr>
          <p:cNvPr id="3" name="Content Placeholder 2">
            <a:extLst>
              <a:ext uri="{FF2B5EF4-FFF2-40B4-BE49-F238E27FC236}">
                <a16:creationId xmlns:a16="http://schemas.microsoft.com/office/drawing/2014/main" id="{8A47EB83-A61D-3B06-A84F-A8D57401E6AF}"/>
              </a:ext>
            </a:extLst>
          </p:cNvPr>
          <p:cNvSpPr>
            <a:spLocks noGrp="1"/>
          </p:cNvSpPr>
          <p:nvPr>
            <p:ph sz="half" idx="1"/>
          </p:nvPr>
        </p:nvSpPr>
        <p:spPr>
          <a:xfrm>
            <a:off x="817525" y="1658143"/>
            <a:ext cx="4878389" cy="3541714"/>
          </a:xfrm>
        </p:spPr>
        <p:txBody>
          <a:bodyPr>
            <a:noAutofit/>
          </a:bodyPr>
          <a:lstStyle/>
          <a:p>
            <a:r>
              <a:rPr lang="en-US" sz="1200" dirty="0"/>
              <a:t>Based off the output of the summary() function, Interpretation is authorized</a:t>
            </a:r>
          </a:p>
          <a:p>
            <a:r>
              <a:rPr lang="en-US" sz="1200" dirty="0"/>
              <a:t>The adjusted R-Squared – 0.2553. </a:t>
            </a:r>
          </a:p>
          <a:p>
            <a:pPr lvl="1"/>
            <a:r>
              <a:rPr lang="en-US" sz="1200" dirty="0"/>
              <a:t>This can be interpreted as approximately 25.5% of change in popularity ratings can be attributed to the budget attribute.</a:t>
            </a:r>
          </a:p>
          <a:p>
            <a:r>
              <a:rPr lang="en-US" sz="1200" dirty="0"/>
              <a:t>Scatterplot –</a:t>
            </a:r>
          </a:p>
          <a:p>
            <a:pPr lvl="1"/>
            <a:r>
              <a:rPr lang="en-US" sz="1200" dirty="0"/>
              <a:t>The resulting scatterplot shows that the dataset generally clusters in the lower left hand portion of the graph. </a:t>
            </a:r>
          </a:p>
          <a:p>
            <a:pPr lvl="1"/>
            <a:r>
              <a:rPr lang="en-US" sz="1200" dirty="0"/>
              <a:t>There are a few outliers that are displayed outside the typical x and y range for this dataset; Omission of some of these outliers may be required to create an accurate model</a:t>
            </a:r>
          </a:p>
          <a:p>
            <a:pPr lvl="1"/>
            <a:endParaRPr lang="en-US" sz="1200" dirty="0"/>
          </a:p>
          <a:p>
            <a:r>
              <a:rPr lang="en-US" sz="1200" dirty="0"/>
              <a:t>Bottom Line Up Front – </a:t>
            </a:r>
            <a:r>
              <a:rPr lang="en-US" sz="1200" b="1" dirty="0"/>
              <a:t>Group E believes that multi-variable analysis is required to increase the adjusted R-squared value. However, it is interesting to see that one variable can influence 25% of change in popularity ratings. This suggests that budget is one of the key factors that influences movie popularity.</a:t>
            </a:r>
            <a:endParaRPr lang="en-US" sz="1200" dirty="0"/>
          </a:p>
          <a:p>
            <a:pPr lvl="1"/>
            <a:endParaRPr lang="en-US" sz="1100" dirty="0"/>
          </a:p>
        </p:txBody>
      </p:sp>
      <p:pic>
        <p:nvPicPr>
          <p:cNvPr id="5" name="Content Placeholder 4" descr="Chart, scatter chart&#10;&#10;Description automatically generated">
            <a:extLst>
              <a:ext uri="{FF2B5EF4-FFF2-40B4-BE49-F238E27FC236}">
                <a16:creationId xmlns:a16="http://schemas.microsoft.com/office/drawing/2014/main" id="{78D082B3-1B6C-E65F-CC27-F17F182A551B}"/>
              </a:ext>
            </a:extLst>
          </p:cNvPr>
          <p:cNvPicPr>
            <a:picLocks noGrp="1" noChangeAspect="1"/>
          </p:cNvPicPr>
          <p:nvPr>
            <p:ph sz="half" idx="2"/>
          </p:nvPr>
        </p:nvPicPr>
        <p:blipFill>
          <a:blip r:embed="rId2"/>
          <a:stretch>
            <a:fillRect/>
          </a:stretch>
        </p:blipFill>
        <p:spPr>
          <a:xfrm>
            <a:off x="7543799" y="1033896"/>
            <a:ext cx="2775527" cy="2753324"/>
          </a:xfrm>
          <a:prstGeom prst="rect">
            <a:avLst/>
          </a:prstGeom>
        </p:spPr>
      </p:pic>
      <p:pic>
        <p:nvPicPr>
          <p:cNvPr id="6" name="Picture 5" descr="Text&#10;&#10;Description automatically generated">
            <a:extLst>
              <a:ext uri="{FF2B5EF4-FFF2-40B4-BE49-F238E27FC236}">
                <a16:creationId xmlns:a16="http://schemas.microsoft.com/office/drawing/2014/main" id="{F6FC8505-0DDE-8B9C-245A-3295C43E408D}"/>
              </a:ext>
            </a:extLst>
          </p:cNvPr>
          <p:cNvPicPr>
            <a:picLocks noChangeAspect="1"/>
          </p:cNvPicPr>
          <p:nvPr/>
        </p:nvPicPr>
        <p:blipFill>
          <a:blip r:embed="rId3"/>
          <a:stretch>
            <a:fillRect/>
          </a:stretch>
        </p:blipFill>
        <p:spPr>
          <a:xfrm>
            <a:off x="6681358" y="3962247"/>
            <a:ext cx="4693117" cy="2895753"/>
          </a:xfrm>
          <a:prstGeom prst="rect">
            <a:avLst/>
          </a:prstGeom>
        </p:spPr>
      </p:pic>
      <p:sp>
        <p:nvSpPr>
          <p:cNvPr id="7" name="Rectangle 6">
            <a:extLst>
              <a:ext uri="{FF2B5EF4-FFF2-40B4-BE49-F238E27FC236}">
                <a16:creationId xmlns:a16="http://schemas.microsoft.com/office/drawing/2014/main" id="{4361460C-32B8-B007-248E-63CC621B6402}"/>
              </a:ext>
            </a:extLst>
          </p:cNvPr>
          <p:cNvSpPr/>
          <p:nvPr/>
        </p:nvSpPr>
        <p:spPr>
          <a:xfrm>
            <a:off x="9027916" y="6665543"/>
            <a:ext cx="1732722" cy="18553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CAD91A-5CFB-C0AF-2BAF-27CA50D5CBE4}"/>
              </a:ext>
            </a:extLst>
          </p:cNvPr>
          <p:cNvSpPr/>
          <p:nvPr/>
        </p:nvSpPr>
        <p:spPr>
          <a:xfrm>
            <a:off x="6681358" y="6359650"/>
            <a:ext cx="4693117" cy="261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42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159910-2EB1-D0F1-E6F1-68220CB2EA12}"/>
              </a:ext>
            </a:extLst>
          </p:cNvPr>
          <p:cNvSpPr/>
          <p:nvPr/>
        </p:nvSpPr>
        <p:spPr>
          <a:xfrm>
            <a:off x="1415317" y="-169919"/>
            <a:ext cx="9361365" cy="954107"/>
          </a:xfrm>
          <a:prstGeom prst="rect">
            <a:avLst/>
          </a:prstGeom>
          <a:noFill/>
        </p:spPr>
        <p:txBody>
          <a:bodyPr wrap="square" lIns="91440" tIns="45720" rIns="91440" bIns="45720">
            <a:spAutoFit/>
          </a:bodyPr>
          <a:lstStyle/>
          <a:p>
            <a:pPr algn="ctr"/>
            <a:endParaRPr lang="en-US" sz="2800" b="1" spc="50" dirty="0">
              <a:ln w="0"/>
              <a:solidFill>
                <a:schemeClr val="bg2"/>
              </a:solidFill>
              <a:effectLst>
                <a:innerShdw blurRad="63500" dist="50800" dir="13500000">
                  <a:srgbClr val="000000">
                    <a:alpha val="50000"/>
                  </a:srgbClr>
                </a:innerShdw>
              </a:effectLst>
              <a:latin typeface="Arial Black" panose="020B0604020202020204" pitchFamily="34" charset="0"/>
              <a:ea typeface="Apple Symbols" panose="02000000000000000000" pitchFamily="2" charset="-79"/>
              <a:cs typeface="Arial Black" panose="020B0604020202020204" pitchFamily="34" charset="0"/>
            </a:endParaRPr>
          </a:p>
          <a:p>
            <a:pPr algn="ctr"/>
            <a:r>
              <a:rPr lang="en-US" sz="2800" dirty="0"/>
              <a:t>Task 2 – Analyze the relationship between Popularity &amp; Runtime</a:t>
            </a:r>
            <a:endParaRPr lang="en-US" sz="2800" b="1" cap="none" spc="50" dirty="0">
              <a:ln w="0"/>
              <a:solidFill>
                <a:schemeClr val="bg2"/>
              </a:solidFill>
              <a:effectLst>
                <a:innerShdw blurRad="63500" dist="50800" dir="13500000">
                  <a:srgbClr val="000000">
                    <a:alpha val="50000"/>
                  </a:srgbClr>
                </a:innerShdw>
              </a:effectLst>
              <a:latin typeface="Arial Black" panose="020B0604020202020204" pitchFamily="34" charset="0"/>
              <a:cs typeface="Arial Black" panose="020B0604020202020204" pitchFamily="34" charset="0"/>
            </a:endParaRPr>
          </a:p>
        </p:txBody>
      </p:sp>
      <p:pic>
        <p:nvPicPr>
          <p:cNvPr id="12" name="Picture 11" descr="Chart, scatter chart&#10;&#10;Description automatically generated">
            <a:extLst>
              <a:ext uri="{FF2B5EF4-FFF2-40B4-BE49-F238E27FC236}">
                <a16:creationId xmlns:a16="http://schemas.microsoft.com/office/drawing/2014/main" id="{B056EB7D-EBD0-0889-1969-D45BFB53AE3D}"/>
              </a:ext>
            </a:extLst>
          </p:cNvPr>
          <p:cNvPicPr>
            <a:picLocks noChangeAspect="1"/>
          </p:cNvPicPr>
          <p:nvPr/>
        </p:nvPicPr>
        <p:blipFill>
          <a:blip r:embed="rId3"/>
          <a:stretch>
            <a:fillRect/>
          </a:stretch>
        </p:blipFill>
        <p:spPr>
          <a:xfrm>
            <a:off x="6095999" y="1285788"/>
            <a:ext cx="3461443" cy="2017633"/>
          </a:xfrm>
          <a:prstGeom prst="rect">
            <a:avLst/>
          </a:prstGeom>
        </p:spPr>
      </p:pic>
      <p:pic>
        <p:nvPicPr>
          <p:cNvPr id="13" name="Picture 12" descr="Chart, scatter chart&#10;&#10;Description automatically generated">
            <a:extLst>
              <a:ext uri="{FF2B5EF4-FFF2-40B4-BE49-F238E27FC236}">
                <a16:creationId xmlns:a16="http://schemas.microsoft.com/office/drawing/2014/main" id="{F2D19F8D-8E6C-201C-8F3D-9293CAF4F900}"/>
              </a:ext>
            </a:extLst>
          </p:cNvPr>
          <p:cNvPicPr>
            <a:picLocks noChangeAspect="1"/>
          </p:cNvPicPr>
          <p:nvPr/>
        </p:nvPicPr>
        <p:blipFill>
          <a:blip r:embed="rId4"/>
          <a:stretch>
            <a:fillRect/>
          </a:stretch>
        </p:blipFill>
        <p:spPr>
          <a:xfrm>
            <a:off x="1648515" y="1271921"/>
            <a:ext cx="3296444" cy="1970395"/>
          </a:xfrm>
          <a:prstGeom prst="rect">
            <a:avLst/>
          </a:prstGeom>
        </p:spPr>
      </p:pic>
      <p:pic>
        <p:nvPicPr>
          <p:cNvPr id="14" name="Picture 13" descr="Chart, scatter chart&#10;&#10;Description automatically generated">
            <a:extLst>
              <a:ext uri="{FF2B5EF4-FFF2-40B4-BE49-F238E27FC236}">
                <a16:creationId xmlns:a16="http://schemas.microsoft.com/office/drawing/2014/main" id="{AA919434-3DE6-932C-0781-5EC3B9F0D0A9}"/>
              </a:ext>
            </a:extLst>
          </p:cNvPr>
          <p:cNvPicPr>
            <a:picLocks noChangeAspect="1"/>
          </p:cNvPicPr>
          <p:nvPr/>
        </p:nvPicPr>
        <p:blipFill>
          <a:blip r:embed="rId5"/>
          <a:stretch>
            <a:fillRect/>
          </a:stretch>
        </p:blipFill>
        <p:spPr>
          <a:xfrm>
            <a:off x="1648515" y="4106252"/>
            <a:ext cx="3279847" cy="2017632"/>
          </a:xfrm>
          <a:prstGeom prst="rect">
            <a:avLst/>
          </a:prstGeom>
        </p:spPr>
      </p:pic>
      <p:pic>
        <p:nvPicPr>
          <p:cNvPr id="15" name="Picture 14" descr="Chart, scatter chart&#10;&#10;Description automatically generated">
            <a:extLst>
              <a:ext uri="{FF2B5EF4-FFF2-40B4-BE49-F238E27FC236}">
                <a16:creationId xmlns:a16="http://schemas.microsoft.com/office/drawing/2014/main" id="{46E6F76D-BC10-0613-02A2-17547807EDBB}"/>
              </a:ext>
            </a:extLst>
          </p:cNvPr>
          <p:cNvPicPr>
            <a:picLocks noChangeAspect="1"/>
          </p:cNvPicPr>
          <p:nvPr/>
        </p:nvPicPr>
        <p:blipFill>
          <a:blip r:embed="rId6"/>
          <a:stretch>
            <a:fillRect/>
          </a:stretch>
        </p:blipFill>
        <p:spPr>
          <a:xfrm>
            <a:off x="6182091" y="3970544"/>
            <a:ext cx="3461443" cy="2153340"/>
          </a:xfrm>
          <a:prstGeom prst="rect">
            <a:avLst/>
          </a:prstGeom>
        </p:spPr>
      </p:pic>
    </p:spTree>
    <p:extLst>
      <p:ext uri="{BB962C8B-B14F-4D97-AF65-F5344CB8AC3E}">
        <p14:creationId xmlns:p14="http://schemas.microsoft.com/office/powerpoint/2010/main" val="11234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1F971-027C-FAED-0585-958B235D0658}"/>
              </a:ext>
            </a:extLst>
          </p:cNvPr>
          <p:cNvSpPr/>
          <p:nvPr/>
        </p:nvSpPr>
        <p:spPr>
          <a:xfrm>
            <a:off x="657907" y="287237"/>
            <a:ext cx="10346657" cy="584775"/>
          </a:xfrm>
          <a:prstGeom prst="rect">
            <a:avLst/>
          </a:prstGeom>
          <a:noFill/>
        </p:spPr>
        <p:txBody>
          <a:bodyPr wrap="square" lIns="91440" tIns="45720" rIns="91440" bIns="45720">
            <a:spAutoFit/>
          </a:bodyPr>
          <a:lstStyle/>
          <a:p>
            <a:pPr algn="ctr"/>
            <a:r>
              <a:rPr lang="en-US" sz="3200" b="1" spc="50" dirty="0">
                <a:ln w="0"/>
                <a:effectLst>
                  <a:innerShdw blurRad="63500" dist="50800" dir="13500000">
                    <a:srgbClr val="000000">
                      <a:alpha val="50000"/>
                    </a:srgbClr>
                  </a:innerShdw>
                </a:effectLst>
                <a:latin typeface="Tw Cen MT" panose="020B0602020104020603" pitchFamily="34" charset="77"/>
                <a:ea typeface="Apple Symbols" panose="02000000000000000000" pitchFamily="2" charset="-79"/>
                <a:cs typeface="Arial Black" panose="020B0604020202020204" pitchFamily="34" charset="0"/>
              </a:rPr>
              <a:t>Can We Conclude Runtime Affects Popularity?</a:t>
            </a:r>
            <a:endParaRPr lang="en-US" sz="3200" b="1" cap="none" spc="50" dirty="0">
              <a:ln w="0"/>
              <a:effectLst>
                <a:innerShdw blurRad="63500" dist="50800" dir="13500000">
                  <a:srgbClr val="000000">
                    <a:alpha val="50000"/>
                  </a:srgbClr>
                </a:innerShdw>
              </a:effectLst>
              <a:latin typeface="Tw Cen MT" panose="020B0602020104020603" pitchFamily="34" charset="77"/>
              <a:cs typeface="Arial Black" panose="020B0604020202020204" pitchFamily="34" charset="0"/>
            </a:endParaRPr>
          </a:p>
        </p:txBody>
      </p:sp>
      <p:sp>
        <p:nvSpPr>
          <p:cNvPr id="3" name="TextBox 2">
            <a:extLst>
              <a:ext uri="{FF2B5EF4-FFF2-40B4-BE49-F238E27FC236}">
                <a16:creationId xmlns:a16="http://schemas.microsoft.com/office/drawing/2014/main" id="{72B16264-C054-81AA-6B12-5D777106861C}"/>
              </a:ext>
            </a:extLst>
          </p:cNvPr>
          <p:cNvSpPr txBox="1"/>
          <p:nvPr/>
        </p:nvSpPr>
        <p:spPr>
          <a:xfrm>
            <a:off x="1041008" y="1659285"/>
            <a:ext cx="10692761" cy="3539430"/>
          </a:xfrm>
          <a:prstGeom prst="rect">
            <a:avLst/>
          </a:prstGeom>
          <a:noFill/>
        </p:spPr>
        <p:txBody>
          <a:bodyPr wrap="square" rtlCol="0">
            <a:spAutoFit/>
          </a:bodyPr>
          <a:lstStyle/>
          <a:p>
            <a:r>
              <a:rPr lang="en-US" sz="2800" dirty="0">
                <a:latin typeface="Apple Symbols" panose="02000000000000000000" pitchFamily="2" charset="-79"/>
                <a:ea typeface="Apple Symbols" panose="02000000000000000000" pitchFamily="2" charset="-79"/>
                <a:cs typeface="Apple Symbols" panose="02000000000000000000" pitchFamily="2" charset="-79"/>
              </a:rPr>
              <a:t>In short… no. There was no indication that having a shorter or longer runtime, increases a movie’s chances of being successful. In fact, the mean of the runtime for the top 10 movies was 123 minutes, with the shortest being 91 minutes and the longest being the anomaly we saw in the longest runtimes model of 169 minutes. However, 120 minutes, 2 hours, is thought of to be the average movie runtime. Considering this is about the mean of runtimes for the top 10 most popular movies, there is no prediction that we can make right now that runtime affects the movie’s popularity. </a:t>
            </a:r>
          </a:p>
        </p:txBody>
      </p:sp>
    </p:spTree>
    <p:extLst>
      <p:ext uri="{BB962C8B-B14F-4D97-AF65-F5344CB8AC3E}">
        <p14:creationId xmlns:p14="http://schemas.microsoft.com/office/powerpoint/2010/main" val="98999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52A5B42-2357-1C5A-7A43-A1BFAC450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2CABE64-761B-F7FB-5C6B-F2BB7A92A749}"/>
              </a:ext>
            </a:extLst>
          </p:cNvPr>
          <p:cNvSpPr>
            <a:spLocks noGrp="1"/>
          </p:cNvSpPr>
          <p:nvPr>
            <p:ph type="title"/>
          </p:nvPr>
        </p:nvSpPr>
        <p:spPr>
          <a:xfrm>
            <a:off x="5172074" y="286603"/>
            <a:ext cx="5983605" cy="1450757"/>
          </a:xfrm>
        </p:spPr>
        <p:txBody>
          <a:bodyPr>
            <a:normAutofit fontScale="90000"/>
          </a:bodyPr>
          <a:lstStyle/>
          <a:p>
            <a:r>
              <a:rPr lang="en-US" sz="4300"/>
              <a:t>Genre and Votes/Voting Average</a:t>
            </a:r>
          </a:p>
        </p:txBody>
      </p:sp>
      <p:cxnSp>
        <p:nvCxnSpPr>
          <p:cNvPr id="9" name="Straight Connector 8">
            <a:extLst>
              <a:ext uri="{FF2B5EF4-FFF2-40B4-BE49-F238E27FC236}">
                <a16:creationId xmlns:a16="http://schemas.microsoft.com/office/drawing/2014/main" id="{5494BA99-CEE0-E282-9276-43E6FC18B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A986407-0750-3BD8-191B-98FB60FB8343}"/>
              </a:ext>
            </a:extLst>
          </p:cNvPr>
          <p:cNvSpPr txBox="1">
            <a:spLocks/>
          </p:cNvSpPr>
          <p:nvPr/>
        </p:nvSpPr>
        <p:spPr>
          <a:xfrm>
            <a:off x="5172074" y="2108201"/>
            <a:ext cx="5983606" cy="3760891"/>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Analyzing the Vote quantity and values compared between main genre</a:t>
            </a:r>
          </a:p>
          <a:p>
            <a:pPr>
              <a:buFont typeface="Wingdings" panose="05000000000000000000" pitchFamily="2" charset="2"/>
              <a:buChar char="§"/>
            </a:pPr>
            <a:r>
              <a:rPr lang="en-US" dirty="0"/>
              <a:t>Sort Dataset by genres, creating subsets by genre</a:t>
            </a:r>
          </a:p>
          <a:p>
            <a:pPr>
              <a:buFont typeface="Wingdings" panose="05000000000000000000" pitchFamily="2" charset="2"/>
              <a:buChar char="§"/>
            </a:pPr>
            <a:r>
              <a:rPr lang="en-US" dirty="0"/>
              <a:t>Analyze each for total votes and average vote value</a:t>
            </a:r>
          </a:p>
        </p:txBody>
      </p:sp>
      <p:pic>
        <p:nvPicPr>
          <p:cNvPr id="11" name="Picture 10" descr="Magnifying glass showing decling performance">
            <a:extLst>
              <a:ext uri="{FF2B5EF4-FFF2-40B4-BE49-F238E27FC236}">
                <a16:creationId xmlns:a16="http://schemas.microsoft.com/office/drawing/2014/main" id="{54A69110-CD77-4E02-7537-345CB1180C3C}"/>
              </a:ext>
            </a:extLst>
          </p:cNvPr>
          <p:cNvPicPr>
            <a:picLocks noChangeAspect="1"/>
          </p:cNvPicPr>
          <p:nvPr/>
        </p:nvPicPr>
        <p:blipFill rotWithShape="1">
          <a:blip r:embed="rId2"/>
          <a:srcRect l="12429" r="42992" b="-1"/>
          <a:stretch/>
        </p:blipFill>
        <p:spPr>
          <a:xfrm>
            <a:off x="0" y="0"/>
            <a:ext cx="4580077" cy="6857990"/>
          </a:xfrm>
          <a:prstGeom prst="rect">
            <a:avLst/>
          </a:prstGeom>
        </p:spPr>
      </p:pic>
    </p:spTree>
    <p:extLst>
      <p:ext uri="{BB962C8B-B14F-4D97-AF65-F5344CB8AC3E}">
        <p14:creationId xmlns:p14="http://schemas.microsoft.com/office/powerpoint/2010/main" val="804209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232</TotalTime>
  <Words>1447</Words>
  <Application>Microsoft Macintosh PowerPoint</Application>
  <PresentationFormat>Widescreen</PresentationFormat>
  <Paragraphs>143</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 Symbols</vt:lpstr>
      <vt:lpstr>Arial</vt:lpstr>
      <vt:lpstr>Arial Black</vt:lpstr>
      <vt:lpstr>Calibri</vt:lpstr>
      <vt:lpstr>Times</vt:lpstr>
      <vt:lpstr>Tw Cen MT</vt:lpstr>
      <vt:lpstr>Wingdings</vt:lpstr>
      <vt:lpstr>Circuit</vt:lpstr>
      <vt:lpstr>TMDB 5000 Movies – Group E </vt:lpstr>
      <vt:lpstr>PowerPoint Presentation</vt:lpstr>
      <vt:lpstr>Project Milestone Quad-chart</vt:lpstr>
      <vt:lpstr>Problem Statement</vt:lpstr>
      <vt:lpstr>Task 1 – Analyze the relationship between budget and popularity</vt:lpstr>
      <vt:lpstr>Observations – Budget Vs Popularity</vt:lpstr>
      <vt:lpstr>PowerPoint Presentation</vt:lpstr>
      <vt:lpstr>PowerPoint Presentation</vt:lpstr>
      <vt:lpstr>Genre and Votes/Voting Average</vt:lpstr>
      <vt:lpstr>Genre and Votes/Voting Average</vt:lpstr>
      <vt:lpstr>Genre and Votes/Voting Average</vt:lpstr>
      <vt:lpstr>Rstudio Code for analysis</vt:lpstr>
      <vt:lpstr>Task 2 - Multi-Variable analysis</vt:lpstr>
      <vt:lpstr>Observations – Popularity vs Multiple Independent Variables</vt:lpstr>
      <vt:lpstr>Top words in the top 10 Movies’ overviews</vt:lpstr>
      <vt:lpstr>Text mining Analysis – Tagline and Genres Attributes</vt:lpstr>
      <vt:lpstr>Conclusion</vt:lpstr>
      <vt:lpstr>Questions and comments </vt:lpstr>
      <vt:lpstr>Appendices: R-Code</vt:lpstr>
      <vt:lpstr>Rstudio Code for analysis</vt:lpstr>
      <vt:lpstr>PowerPoint Presentation</vt:lpstr>
      <vt:lpstr>R Code – Bi-Variable and Multi Variable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TMDB 5000 Movies – Group E</dc:title>
  <dc:creator>Tim Tieng</dc:creator>
  <cp:lastModifiedBy>Tim Tieng</cp:lastModifiedBy>
  <cp:revision>1</cp:revision>
  <dcterms:created xsi:type="dcterms:W3CDTF">2022-08-28T18:09:59Z</dcterms:created>
  <dcterms:modified xsi:type="dcterms:W3CDTF">2022-09-20T01:17:00Z</dcterms:modified>
</cp:coreProperties>
</file>