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1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6327" autoAdjust="0"/>
  </p:normalViewPr>
  <p:slideViewPr>
    <p:cSldViewPr snapToGrid="0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Tieng" userId="a18e8c40c138d81a" providerId="LiveId" clId="{588DA9DD-B5BE-904C-9E3B-829EE7B12EA7}"/>
    <pc:docChg chg="undo custSel addSld delSld modSld">
      <pc:chgData name="Tim Tieng" userId="a18e8c40c138d81a" providerId="LiveId" clId="{588DA9DD-B5BE-904C-9E3B-829EE7B12EA7}" dt="2022-09-12T13:36:06.323" v="4" actId="1076"/>
      <pc:docMkLst>
        <pc:docMk/>
      </pc:docMkLst>
      <pc:sldChg chg="addSp delSp mod">
        <pc:chgData name="Tim Tieng" userId="a18e8c40c138d81a" providerId="LiveId" clId="{588DA9DD-B5BE-904C-9E3B-829EE7B12EA7}" dt="2022-09-12T13:35:54.235" v="3" actId="478"/>
        <pc:sldMkLst>
          <pc:docMk/>
          <pc:sldMk cId="2085502108" sldId="301"/>
        </pc:sldMkLst>
        <pc:picChg chg="add del">
          <ac:chgData name="Tim Tieng" userId="a18e8c40c138d81a" providerId="LiveId" clId="{588DA9DD-B5BE-904C-9E3B-829EE7B12EA7}" dt="2022-09-12T13:35:54.235" v="3" actId="478"/>
          <ac:picMkLst>
            <pc:docMk/>
            <pc:sldMk cId="2085502108" sldId="301"/>
            <ac:picMk id="5" creationId="{9DF4C9F8-5A19-E8AF-5D5B-CD12A491CAE0}"/>
          </ac:picMkLst>
        </pc:picChg>
      </pc:sldChg>
      <pc:sldChg chg="modSp add del mod">
        <pc:chgData name="Tim Tieng" userId="a18e8c40c138d81a" providerId="LiveId" clId="{588DA9DD-B5BE-904C-9E3B-829EE7B12EA7}" dt="2022-09-12T13:36:06.323" v="4" actId="1076"/>
        <pc:sldMkLst>
          <pc:docMk/>
          <pc:sldMk cId="217538902" sldId="302"/>
        </pc:sldMkLst>
        <pc:picChg chg="mod">
          <ac:chgData name="Tim Tieng" userId="a18e8c40c138d81a" providerId="LiveId" clId="{588DA9DD-B5BE-904C-9E3B-829EE7B12EA7}" dt="2022-09-12T13:36:06.323" v="4" actId="1076"/>
          <ac:picMkLst>
            <pc:docMk/>
            <pc:sldMk cId="217538902" sldId="302"/>
            <ac:picMk id="5" creationId="{E9695ED0-6D27-A10F-5C09-461FE04CAA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AF0A5-78D4-CDB0-125F-71D4CB4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300" dirty="0"/>
              <a:t>Genre and Votes/Voting Average</a:t>
            </a:r>
          </a:p>
        </p:txBody>
      </p:sp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9DF4C9F8-5A19-E8AF-5D5B-CD12A491C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1" r="18208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F25-5922-02F5-FDF8-83EFE8B8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 dirty="0"/>
              <a:t>Does the Genre of the movie affect the number of votes it receives?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Anecdotally, Horror movies receive less views and votes than other genres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fewer votes tend to trend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AF0A5-78D4-CDB0-125F-71D4CB4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300"/>
              <a:t>Genre and Votes/Voting Average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9695ED0-6D27-A10F-5C09-461FE04C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9" r="42992" b="-1"/>
          <a:stretch/>
        </p:blipFill>
        <p:spPr>
          <a:xfrm>
            <a:off x="0" y="286603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F25-5922-02F5-FDF8-83EFE8B8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/>
              <a:t>Analyzing the Vote quantity and values compared between main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Sort </a:t>
            </a:r>
            <a:r>
              <a:rPr lang="en-US" dirty="0"/>
              <a:t>Dataset by genres, creating subsets by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Analyze each for total votes and average vote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Horror Genre value to other Genres</a:t>
            </a:r>
          </a:p>
          <a:p>
            <a:pPr marL="0" indent="0">
              <a:buNone/>
            </a:pPr>
            <a:r>
              <a:rPr lang="en-US"/>
              <a:t>Does the Anecdotal analysis stand up to data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890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648C7E1041043A987519019086E3C" ma:contentTypeVersion="2" ma:contentTypeDescription="Create a new document." ma:contentTypeScope="" ma:versionID="5158967c7a30c5d544e0c1e5213d8a41">
  <xsd:schema xmlns:xsd="http://www.w3.org/2001/XMLSchema" xmlns:xs="http://www.w3.org/2001/XMLSchema" xmlns:p="http://schemas.microsoft.com/office/2006/metadata/properties" xmlns:ns2="50dd2eea-ee60-412f-931a-1e24e288efa1" targetNamespace="http://schemas.microsoft.com/office/2006/metadata/properties" ma:root="true" ma:fieldsID="2c815b11e11656f5df6f79c060470b94" ns2:_="">
    <xsd:import namespace="50dd2eea-ee60-412f-931a-1e24e288e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d2eea-ee60-412f-931a-1e24e288e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9EC3DE-8028-4120-A755-8E63144EDE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d2eea-ee60-412f-931a-1e24e288ef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50dd2eea-ee60-412f-931a-1e24e288efa1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{9874ACC6-A80A-4B59-AC90-94FF6960F960}tf22712842_win32</Template>
  <TotalTime>6</TotalTime>
  <Words>90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Wingdings</vt:lpstr>
      <vt:lpstr>1_RetrospectVTI</vt:lpstr>
      <vt:lpstr>Genre and Votes/Voting Average</vt:lpstr>
      <vt:lpstr>Genre and Votes/Voting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and Votes/Voting Average</dc:title>
  <dc:creator>Matt Hill</dc:creator>
  <cp:lastModifiedBy>Tim Tieng</cp:lastModifiedBy>
  <cp:revision>1</cp:revision>
  <dcterms:created xsi:type="dcterms:W3CDTF">2022-08-28T15:55:10Z</dcterms:created>
  <dcterms:modified xsi:type="dcterms:W3CDTF">2022-09-12T13:36:13Z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0x0101000C6648C7E1041043A987519019086E3C</vt:lpwstr>
  </property>
</Properties>
</file>