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3" r:id="rId6"/>
    <p:sldId id="258" r:id="rId7"/>
    <p:sldId id="259" r:id="rId8"/>
    <p:sldId id="261" r:id="rId9"/>
    <p:sldId id="262" r:id="rId10"/>
    <p:sldId id="260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7AD63E-6A69-4555-8B7D-9D7F5529979C}" v="66" dt="2019-11-11T08:36:48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Tørnes Pedersen" userId="5f178a44-275d-4660-9585-eccfc06587d8" providerId="ADAL" clId="{447AD63E-6A69-4555-8B7D-9D7F5529979C}"/>
    <pc:docChg chg="undo custSel addSld modSld">
      <pc:chgData name="Tim Tørnes Pedersen" userId="5f178a44-275d-4660-9585-eccfc06587d8" providerId="ADAL" clId="{447AD63E-6A69-4555-8B7D-9D7F5529979C}" dt="2019-11-11T08:37:10.479" v="903" actId="1076"/>
      <pc:docMkLst>
        <pc:docMk/>
      </pc:docMkLst>
      <pc:sldChg chg="addSp delSp modSp">
        <pc:chgData name="Tim Tørnes Pedersen" userId="5f178a44-275d-4660-9585-eccfc06587d8" providerId="ADAL" clId="{447AD63E-6A69-4555-8B7D-9D7F5529979C}" dt="2019-11-11T07:39:17.176" v="131" actId="1076"/>
        <pc:sldMkLst>
          <pc:docMk/>
          <pc:sldMk cId="3807751248" sldId="257"/>
        </pc:sldMkLst>
        <pc:spChg chg="mod">
          <ac:chgData name="Tim Tørnes Pedersen" userId="5f178a44-275d-4660-9585-eccfc06587d8" providerId="ADAL" clId="{447AD63E-6A69-4555-8B7D-9D7F5529979C}" dt="2019-11-11T07:39:17.176" v="131" actId="1076"/>
          <ac:spMkLst>
            <pc:docMk/>
            <pc:sldMk cId="3807751248" sldId="257"/>
            <ac:spMk id="28" creationId="{DB385642-3320-4F13-AC29-563FA1E490AC}"/>
          </ac:spMkLst>
        </pc:spChg>
        <pc:spChg chg="add mod">
          <ac:chgData name="Tim Tørnes Pedersen" userId="5f178a44-275d-4660-9585-eccfc06587d8" providerId="ADAL" clId="{447AD63E-6A69-4555-8B7D-9D7F5529979C}" dt="2019-11-11T07:39:08.094" v="130" actId="20577"/>
          <ac:spMkLst>
            <pc:docMk/>
            <pc:sldMk cId="3807751248" sldId="257"/>
            <ac:spMk id="48" creationId="{08C8B15D-36B4-4200-A79E-8EDA14C5B491}"/>
          </ac:spMkLst>
        </pc:spChg>
        <pc:picChg chg="mod">
          <ac:chgData name="Tim Tørnes Pedersen" userId="5f178a44-275d-4660-9585-eccfc06587d8" providerId="ADAL" clId="{447AD63E-6A69-4555-8B7D-9D7F5529979C}" dt="2019-11-11T07:31:28.042" v="13" actId="1076"/>
          <ac:picMkLst>
            <pc:docMk/>
            <pc:sldMk cId="3807751248" sldId="257"/>
            <ac:picMk id="5" creationId="{F7E2A600-7437-4B88-832C-55F58EF8497B}"/>
          </ac:picMkLst>
        </pc:picChg>
        <pc:picChg chg="mod">
          <ac:chgData name="Tim Tørnes Pedersen" userId="5f178a44-275d-4660-9585-eccfc06587d8" providerId="ADAL" clId="{447AD63E-6A69-4555-8B7D-9D7F5529979C}" dt="2019-11-11T07:31:28.042" v="13" actId="1076"/>
          <ac:picMkLst>
            <pc:docMk/>
            <pc:sldMk cId="3807751248" sldId="257"/>
            <ac:picMk id="7" creationId="{091F8C8E-5C87-43C7-8E97-C8B2964114ED}"/>
          </ac:picMkLst>
        </pc:picChg>
        <pc:picChg chg="mod">
          <ac:chgData name="Tim Tørnes Pedersen" userId="5f178a44-275d-4660-9585-eccfc06587d8" providerId="ADAL" clId="{447AD63E-6A69-4555-8B7D-9D7F5529979C}" dt="2019-11-11T07:38:19.197" v="121" actId="14100"/>
          <ac:picMkLst>
            <pc:docMk/>
            <pc:sldMk cId="3807751248" sldId="257"/>
            <ac:picMk id="9" creationId="{D37039AA-5276-4979-9B94-BDCE3A8C82B6}"/>
          </ac:picMkLst>
        </pc:picChg>
        <pc:picChg chg="mod">
          <ac:chgData name="Tim Tørnes Pedersen" userId="5f178a44-275d-4660-9585-eccfc06587d8" providerId="ADAL" clId="{447AD63E-6A69-4555-8B7D-9D7F5529979C}" dt="2019-11-11T07:38:27.716" v="126" actId="1076"/>
          <ac:picMkLst>
            <pc:docMk/>
            <pc:sldMk cId="3807751248" sldId="257"/>
            <ac:picMk id="10" creationId="{BA6D34D4-8883-452A-BEAB-D9FCFD328BD2}"/>
          </ac:picMkLst>
        </pc:picChg>
        <pc:picChg chg="mod">
          <ac:chgData name="Tim Tørnes Pedersen" userId="5f178a44-275d-4660-9585-eccfc06587d8" providerId="ADAL" clId="{447AD63E-6A69-4555-8B7D-9D7F5529979C}" dt="2019-11-11T07:38:22.931" v="123" actId="1076"/>
          <ac:picMkLst>
            <pc:docMk/>
            <pc:sldMk cId="3807751248" sldId="257"/>
            <ac:picMk id="11" creationId="{D7ABEDFD-442E-48C4-9160-189F96FE9D48}"/>
          </ac:picMkLst>
        </pc:picChg>
        <pc:picChg chg="mod">
          <ac:chgData name="Tim Tørnes Pedersen" userId="5f178a44-275d-4660-9585-eccfc06587d8" providerId="ADAL" clId="{447AD63E-6A69-4555-8B7D-9D7F5529979C}" dt="2019-11-11T07:38:14.164" v="119" actId="14100"/>
          <ac:picMkLst>
            <pc:docMk/>
            <pc:sldMk cId="3807751248" sldId="257"/>
            <ac:picMk id="12" creationId="{8BE63BE2-3125-4946-9A0F-82560B23EC5B}"/>
          </ac:picMkLst>
        </pc:picChg>
        <pc:picChg chg="mod">
          <ac:chgData name="Tim Tørnes Pedersen" userId="5f178a44-275d-4660-9585-eccfc06587d8" providerId="ADAL" clId="{447AD63E-6A69-4555-8B7D-9D7F5529979C}" dt="2019-11-11T07:38:16.539" v="120" actId="14100"/>
          <ac:picMkLst>
            <pc:docMk/>
            <pc:sldMk cId="3807751248" sldId="257"/>
            <ac:picMk id="13" creationId="{BD4F614E-D4D8-4C8A-8B43-77EF37549C59}"/>
          </ac:picMkLst>
        </pc:picChg>
        <pc:picChg chg="mod">
          <ac:chgData name="Tim Tørnes Pedersen" userId="5f178a44-275d-4660-9585-eccfc06587d8" providerId="ADAL" clId="{447AD63E-6A69-4555-8B7D-9D7F5529979C}" dt="2019-11-11T07:31:28.042" v="13" actId="1076"/>
          <ac:picMkLst>
            <pc:docMk/>
            <pc:sldMk cId="3807751248" sldId="257"/>
            <ac:picMk id="14" creationId="{74985174-76EF-46A6-B5E5-07EE431AD26F}"/>
          </ac:picMkLst>
        </pc:picChg>
        <pc:picChg chg="mod">
          <ac:chgData name="Tim Tørnes Pedersen" userId="5f178a44-275d-4660-9585-eccfc06587d8" providerId="ADAL" clId="{447AD63E-6A69-4555-8B7D-9D7F5529979C}" dt="2019-11-11T07:31:28.042" v="13" actId="1076"/>
          <ac:picMkLst>
            <pc:docMk/>
            <pc:sldMk cId="3807751248" sldId="257"/>
            <ac:picMk id="15" creationId="{C34DA16C-B904-4B6B-917E-FC47F3C3F89C}"/>
          </ac:picMkLst>
        </pc:picChg>
        <pc:picChg chg="mod">
          <ac:chgData name="Tim Tørnes Pedersen" userId="5f178a44-275d-4660-9585-eccfc06587d8" providerId="ADAL" clId="{447AD63E-6A69-4555-8B7D-9D7F5529979C}" dt="2019-11-11T07:38:03.414" v="116" actId="1076"/>
          <ac:picMkLst>
            <pc:docMk/>
            <pc:sldMk cId="3807751248" sldId="257"/>
            <ac:picMk id="17" creationId="{0808B878-7450-4895-92E3-3E00789221A4}"/>
          </ac:picMkLst>
        </pc:picChg>
        <pc:picChg chg="mod">
          <ac:chgData name="Tim Tørnes Pedersen" userId="5f178a44-275d-4660-9585-eccfc06587d8" providerId="ADAL" clId="{447AD63E-6A69-4555-8B7D-9D7F5529979C}" dt="2019-11-11T07:38:11.084" v="118" actId="1076"/>
          <ac:picMkLst>
            <pc:docMk/>
            <pc:sldMk cId="3807751248" sldId="257"/>
            <ac:picMk id="18" creationId="{8899B267-1066-4BDB-9899-5D26E856C34B}"/>
          </ac:picMkLst>
        </pc:picChg>
        <pc:picChg chg="mod">
          <ac:chgData name="Tim Tørnes Pedersen" userId="5f178a44-275d-4660-9585-eccfc06587d8" providerId="ADAL" clId="{447AD63E-6A69-4555-8B7D-9D7F5529979C}" dt="2019-11-11T07:37:33.125" v="107" actId="14100"/>
          <ac:picMkLst>
            <pc:docMk/>
            <pc:sldMk cId="3807751248" sldId="257"/>
            <ac:picMk id="19" creationId="{9EF4A71B-F50D-4610-98E2-BB9BAFA2435C}"/>
          </ac:picMkLst>
        </pc:picChg>
        <pc:picChg chg="mod">
          <ac:chgData name="Tim Tørnes Pedersen" userId="5f178a44-275d-4660-9585-eccfc06587d8" providerId="ADAL" clId="{447AD63E-6A69-4555-8B7D-9D7F5529979C}" dt="2019-11-11T07:37:30.766" v="106" actId="1076"/>
          <ac:picMkLst>
            <pc:docMk/>
            <pc:sldMk cId="3807751248" sldId="257"/>
            <ac:picMk id="20" creationId="{E708534C-F3CB-4D56-BA93-BC1D54F19941}"/>
          </ac:picMkLst>
        </pc:picChg>
        <pc:picChg chg="mod">
          <ac:chgData name="Tim Tørnes Pedersen" userId="5f178a44-275d-4660-9585-eccfc06587d8" providerId="ADAL" clId="{447AD63E-6A69-4555-8B7D-9D7F5529979C}" dt="2019-11-11T07:31:28.042" v="13" actId="1076"/>
          <ac:picMkLst>
            <pc:docMk/>
            <pc:sldMk cId="3807751248" sldId="257"/>
            <ac:picMk id="21" creationId="{4A6EADFA-4B47-4636-9494-114BA923FC50}"/>
          </ac:picMkLst>
        </pc:picChg>
        <pc:picChg chg="mod">
          <ac:chgData name="Tim Tørnes Pedersen" userId="5f178a44-275d-4660-9585-eccfc06587d8" providerId="ADAL" clId="{447AD63E-6A69-4555-8B7D-9D7F5529979C}" dt="2019-11-11T07:31:28.042" v="13" actId="1076"/>
          <ac:picMkLst>
            <pc:docMk/>
            <pc:sldMk cId="3807751248" sldId="257"/>
            <ac:picMk id="22" creationId="{4954F340-10F7-451D-8FBE-ED4C93B6036F}"/>
          </ac:picMkLst>
        </pc:picChg>
        <pc:picChg chg="mod">
          <ac:chgData name="Tim Tørnes Pedersen" userId="5f178a44-275d-4660-9585-eccfc06587d8" providerId="ADAL" clId="{447AD63E-6A69-4555-8B7D-9D7F5529979C}" dt="2019-11-11T07:37:38.046" v="109" actId="1076"/>
          <ac:picMkLst>
            <pc:docMk/>
            <pc:sldMk cId="3807751248" sldId="257"/>
            <ac:picMk id="24" creationId="{0972629E-F3CB-4880-8F64-BCE6254BA0E0}"/>
          </ac:picMkLst>
        </pc:picChg>
        <pc:picChg chg="mod">
          <ac:chgData name="Tim Tørnes Pedersen" userId="5f178a44-275d-4660-9585-eccfc06587d8" providerId="ADAL" clId="{447AD63E-6A69-4555-8B7D-9D7F5529979C}" dt="2019-11-11T07:37:44.204" v="112" actId="1076"/>
          <ac:picMkLst>
            <pc:docMk/>
            <pc:sldMk cId="3807751248" sldId="257"/>
            <ac:picMk id="25" creationId="{761ADA8A-6D9D-4B4C-BE39-DBDEA4AF64E1}"/>
          </ac:picMkLst>
        </pc:picChg>
        <pc:picChg chg="mod">
          <ac:chgData name="Tim Tørnes Pedersen" userId="5f178a44-275d-4660-9585-eccfc06587d8" providerId="ADAL" clId="{447AD63E-6A69-4555-8B7D-9D7F5529979C}" dt="2019-11-11T07:37:40.580" v="110" actId="14100"/>
          <ac:picMkLst>
            <pc:docMk/>
            <pc:sldMk cId="3807751248" sldId="257"/>
            <ac:picMk id="26" creationId="{068DA593-ACD5-4033-8FDA-112C2192437B}"/>
          </ac:picMkLst>
        </pc:picChg>
        <pc:picChg chg="mod">
          <ac:chgData name="Tim Tørnes Pedersen" userId="5f178a44-275d-4660-9585-eccfc06587d8" providerId="ADAL" clId="{447AD63E-6A69-4555-8B7D-9D7F5529979C}" dt="2019-11-11T07:37:48.659" v="114" actId="1076"/>
          <ac:picMkLst>
            <pc:docMk/>
            <pc:sldMk cId="3807751248" sldId="257"/>
            <ac:picMk id="27" creationId="{1925BEBE-EB45-4DA8-94E8-8C94639F65A3}"/>
          </ac:picMkLst>
        </pc:picChg>
        <pc:picChg chg="add mod">
          <ac:chgData name="Tim Tørnes Pedersen" userId="5f178a44-275d-4660-9585-eccfc06587d8" providerId="ADAL" clId="{447AD63E-6A69-4555-8B7D-9D7F5529979C}" dt="2019-11-11T07:31:48.621" v="15" actId="1076"/>
          <ac:picMkLst>
            <pc:docMk/>
            <pc:sldMk cId="3807751248" sldId="257"/>
            <ac:picMk id="29" creationId="{FC80EC02-3DFC-4C65-80BF-434102FC99CF}"/>
          </ac:picMkLst>
        </pc:picChg>
        <pc:picChg chg="add mod">
          <ac:chgData name="Tim Tørnes Pedersen" userId="5f178a44-275d-4660-9585-eccfc06587d8" providerId="ADAL" clId="{447AD63E-6A69-4555-8B7D-9D7F5529979C}" dt="2019-11-11T07:31:48.621" v="15" actId="1076"/>
          <ac:picMkLst>
            <pc:docMk/>
            <pc:sldMk cId="3807751248" sldId="257"/>
            <ac:picMk id="30" creationId="{561FB06A-07F6-4848-876B-B6BF1B37C3CC}"/>
          </ac:picMkLst>
        </pc:picChg>
        <pc:picChg chg="add mod">
          <ac:chgData name="Tim Tørnes Pedersen" userId="5f178a44-275d-4660-9585-eccfc06587d8" providerId="ADAL" clId="{447AD63E-6A69-4555-8B7D-9D7F5529979C}" dt="2019-11-11T07:34:12.067" v="67" actId="1076"/>
          <ac:picMkLst>
            <pc:docMk/>
            <pc:sldMk cId="3807751248" sldId="257"/>
            <ac:picMk id="31" creationId="{71873571-B7ED-4119-A6CB-C72A1C70D5E6}"/>
          </ac:picMkLst>
        </pc:picChg>
        <pc:picChg chg="add mod">
          <ac:chgData name="Tim Tørnes Pedersen" userId="5f178a44-275d-4660-9585-eccfc06587d8" providerId="ADAL" clId="{447AD63E-6A69-4555-8B7D-9D7F5529979C}" dt="2019-11-11T07:34:21.279" v="70" actId="1076"/>
          <ac:picMkLst>
            <pc:docMk/>
            <pc:sldMk cId="3807751248" sldId="257"/>
            <ac:picMk id="32" creationId="{87A3AFD3-E927-45FB-940F-D514C14E7081}"/>
          </ac:picMkLst>
        </pc:picChg>
        <pc:picChg chg="add mod">
          <ac:chgData name="Tim Tørnes Pedersen" userId="5f178a44-275d-4660-9585-eccfc06587d8" providerId="ADAL" clId="{447AD63E-6A69-4555-8B7D-9D7F5529979C}" dt="2019-11-11T07:34:22.491" v="71" actId="1076"/>
          <ac:picMkLst>
            <pc:docMk/>
            <pc:sldMk cId="3807751248" sldId="257"/>
            <ac:picMk id="33" creationId="{DB256894-8289-49B1-9372-6340B1C1BE6C}"/>
          </ac:picMkLst>
        </pc:picChg>
        <pc:picChg chg="add mod">
          <ac:chgData name="Tim Tørnes Pedersen" userId="5f178a44-275d-4660-9585-eccfc06587d8" providerId="ADAL" clId="{447AD63E-6A69-4555-8B7D-9D7F5529979C}" dt="2019-11-11T07:34:03.026" v="61" actId="1076"/>
          <ac:picMkLst>
            <pc:docMk/>
            <pc:sldMk cId="3807751248" sldId="257"/>
            <ac:picMk id="34" creationId="{A6C5B276-71FE-4B54-A80B-34358A69D9BA}"/>
          </ac:picMkLst>
        </pc:picChg>
        <pc:picChg chg="add mod">
          <ac:chgData name="Tim Tørnes Pedersen" userId="5f178a44-275d-4660-9585-eccfc06587d8" providerId="ADAL" clId="{447AD63E-6A69-4555-8B7D-9D7F5529979C}" dt="2019-11-11T07:34:08.658" v="65" actId="1076"/>
          <ac:picMkLst>
            <pc:docMk/>
            <pc:sldMk cId="3807751248" sldId="257"/>
            <ac:picMk id="35" creationId="{943723C7-6660-486A-A322-4C49F25C21C3}"/>
          </ac:picMkLst>
        </pc:picChg>
        <pc:picChg chg="add mod">
          <ac:chgData name="Tim Tørnes Pedersen" userId="5f178a44-275d-4660-9585-eccfc06587d8" providerId="ADAL" clId="{447AD63E-6A69-4555-8B7D-9D7F5529979C}" dt="2019-11-11T07:31:48.621" v="15" actId="1076"/>
          <ac:picMkLst>
            <pc:docMk/>
            <pc:sldMk cId="3807751248" sldId="257"/>
            <ac:picMk id="36" creationId="{6C0AC709-767B-414D-8705-B8906E242ADE}"/>
          </ac:picMkLst>
        </pc:picChg>
        <pc:picChg chg="add mod">
          <ac:chgData name="Tim Tørnes Pedersen" userId="5f178a44-275d-4660-9585-eccfc06587d8" providerId="ADAL" clId="{447AD63E-6A69-4555-8B7D-9D7F5529979C}" dt="2019-11-11T07:31:48.621" v="15" actId="1076"/>
          <ac:picMkLst>
            <pc:docMk/>
            <pc:sldMk cId="3807751248" sldId="257"/>
            <ac:picMk id="37" creationId="{1414A1DC-A845-47B7-89DE-4827FE8348E2}"/>
          </ac:picMkLst>
        </pc:picChg>
        <pc:picChg chg="add mod">
          <ac:chgData name="Tim Tørnes Pedersen" userId="5f178a44-275d-4660-9585-eccfc06587d8" providerId="ADAL" clId="{447AD63E-6A69-4555-8B7D-9D7F5529979C}" dt="2019-11-11T07:32:13.073" v="21" actId="1076"/>
          <ac:picMkLst>
            <pc:docMk/>
            <pc:sldMk cId="3807751248" sldId="257"/>
            <ac:picMk id="38" creationId="{0C417E2F-84CD-4DCE-8661-61E2AE324647}"/>
          </ac:picMkLst>
        </pc:picChg>
        <pc:picChg chg="add mod">
          <ac:chgData name="Tim Tørnes Pedersen" userId="5f178a44-275d-4660-9585-eccfc06587d8" providerId="ADAL" clId="{447AD63E-6A69-4555-8B7D-9D7F5529979C}" dt="2019-11-11T07:32:01.549" v="18" actId="1076"/>
          <ac:picMkLst>
            <pc:docMk/>
            <pc:sldMk cId="3807751248" sldId="257"/>
            <ac:picMk id="39" creationId="{2A32BF10-C217-4E1A-A351-BF04E5CF074A}"/>
          </ac:picMkLst>
        </pc:picChg>
        <pc:picChg chg="add del mod">
          <ac:chgData name="Tim Tørnes Pedersen" userId="5f178a44-275d-4660-9585-eccfc06587d8" providerId="ADAL" clId="{447AD63E-6A69-4555-8B7D-9D7F5529979C}" dt="2019-11-11T07:32:16.995" v="25" actId="478"/>
          <ac:picMkLst>
            <pc:docMk/>
            <pc:sldMk cId="3807751248" sldId="257"/>
            <ac:picMk id="40" creationId="{5F5F7FF0-1001-43FF-A459-2AAB313171AC}"/>
          </ac:picMkLst>
        </pc:picChg>
        <pc:picChg chg="add del mod">
          <ac:chgData name="Tim Tørnes Pedersen" userId="5f178a44-275d-4660-9585-eccfc06587d8" providerId="ADAL" clId="{447AD63E-6A69-4555-8B7D-9D7F5529979C}" dt="2019-11-11T07:32:16.042" v="24" actId="478"/>
          <ac:picMkLst>
            <pc:docMk/>
            <pc:sldMk cId="3807751248" sldId="257"/>
            <ac:picMk id="41" creationId="{5FCDDE9C-D6EE-4DD1-A0C8-C064939B9CB1}"/>
          </ac:picMkLst>
        </pc:picChg>
        <pc:picChg chg="add del mod">
          <ac:chgData name="Tim Tørnes Pedersen" userId="5f178a44-275d-4660-9585-eccfc06587d8" providerId="ADAL" clId="{447AD63E-6A69-4555-8B7D-9D7F5529979C}" dt="2019-11-11T07:32:15.479" v="23" actId="478"/>
          <ac:picMkLst>
            <pc:docMk/>
            <pc:sldMk cId="3807751248" sldId="257"/>
            <ac:picMk id="42" creationId="{4CA76C70-1F5E-4E82-85B9-F2BF0CB735AF}"/>
          </ac:picMkLst>
        </pc:picChg>
        <pc:picChg chg="add del mod">
          <ac:chgData name="Tim Tørnes Pedersen" userId="5f178a44-275d-4660-9585-eccfc06587d8" providerId="ADAL" clId="{447AD63E-6A69-4555-8B7D-9D7F5529979C}" dt="2019-11-11T07:32:14.510" v="22" actId="478"/>
          <ac:picMkLst>
            <pc:docMk/>
            <pc:sldMk cId="3807751248" sldId="257"/>
            <ac:picMk id="43" creationId="{C9599B6D-BA1D-4EEE-A09E-7439ABCD1B98}"/>
          </ac:picMkLst>
        </pc:picChg>
        <pc:picChg chg="add mod">
          <ac:chgData name="Tim Tørnes Pedersen" userId="5f178a44-275d-4660-9585-eccfc06587d8" providerId="ADAL" clId="{447AD63E-6A69-4555-8B7D-9D7F5529979C}" dt="2019-11-11T07:32:46.631" v="35" actId="1076"/>
          <ac:picMkLst>
            <pc:docMk/>
            <pc:sldMk cId="3807751248" sldId="257"/>
            <ac:picMk id="44" creationId="{504FC8C3-CDF1-4016-AF06-5FF6C64A25E9}"/>
          </ac:picMkLst>
        </pc:picChg>
        <pc:picChg chg="add mod">
          <ac:chgData name="Tim Tørnes Pedersen" userId="5f178a44-275d-4660-9585-eccfc06587d8" providerId="ADAL" clId="{447AD63E-6A69-4555-8B7D-9D7F5529979C}" dt="2019-11-11T07:33:19.736" v="46" actId="1076"/>
          <ac:picMkLst>
            <pc:docMk/>
            <pc:sldMk cId="3807751248" sldId="257"/>
            <ac:picMk id="45" creationId="{78987731-8397-436F-B343-C650ED043568}"/>
          </ac:picMkLst>
        </pc:picChg>
        <pc:picChg chg="add mod">
          <ac:chgData name="Tim Tørnes Pedersen" userId="5f178a44-275d-4660-9585-eccfc06587d8" providerId="ADAL" clId="{447AD63E-6A69-4555-8B7D-9D7F5529979C}" dt="2019-11-11T07:33:28.784" v="51" actId="1076"/>
          <ac:picMkLst>
            <pc:docMk/>
            <pc:sldMk cId="3807751248" sldId="257"/>
            <ac:picMk id="46" creationId="{A60B8792-931F-440D-B59E-A1730CEF9C11}"/>
          </ac:picMkLst>
        </pc:picChg>
        <pc:picChg chg="add mod">
          <ac:chgData name="Tim Tørnes Pedersen" userId="5f178a44-275d-4660-9585-eccfc06587d8" providerId="ADAL" clId="{447AD63E-6A69-4555-8B7D-9D7F5529979C}" dt="2019-11-11T07:33:25.566" v="49" actId="1076"/>
          <ac:picMkLst>
            <pc:docMk/>
            <pc:sldMk cId="3807751248" sldId="257"/>
            <ac:picMk id="47" creationId="{9A1DE0A1-20A8-48ED-846C-EFC1C668461C}"/>
          </ac:picMkLst>
        </pc:picChg>
        <pc:picChg chg="add mod">
          <ac:chgData name="Tim Tørnes Pedersen" userId="5f178a44-275d-4660-9585-eccfc06587d8" providerId="ADAL" clId="{447AD63E-6A69-4555-8B7D-9D7F5529979C}" dt="2019-11-11T07:32:29.299" v="30" actId="1076"/>
          <ac:picMkLst>
            <pc:docMk/>
            <pc:sldMk cId="3807751248" sldId="257"/>
            <ac:picMk id="49" creationId="{368A8857-A5D1-4F72-9684-0E7360728EAA}"/>
          </ac:picMkLst>
        </pc:picChg>
        <pc:picChg chg="add mod">
          <ac:chgData name="Tim Tørnes Pedersen" userId="5f178a44-275d-4660-9585-eccfc06587d8" providerId="ADAL" clId="{447AD63E-6A69-4555-8B7D-9D7F5529979C}" dt="2019-11-11T07:32:32.030" v="31" actId="1076"/>
          <ac:picMkLst>
            <pc:docMk/>
            <pc:sldMk cId="3807751248" sldId="257"/>
            <ac:picMk id="50" creationId="{3AB53169-4A22-4434-8DB9-99DFEF140492}"/>
          </ac:picMkLst>
        </pc:picChg>
        <pc:picChg chg="add mod">
          <ac:chgData name="Tim Tørnes Pedersen" userId="5f178a44-275d-4660-9585-eccfc06587d8" providerId="ADAL" clId="{447AD63E-6A69-4555-8B7D-9D7F5529979C}" dt="2019-11-11T07:32:38.706" v="33" actId="1076"/>
          <ac:picMkLst>
            <pc:docMk/>
            <pc:sldMk cId="3807751248" sldId="257"/>
            <ac:picMk id="51" creationId="{DAEDDFE6-C5CE-4F9D-9BB0-3F3C3CDADF22}"/>
          </ac:picMkLst>
        </pc:picChg>
        <pc:picChg chg="add mod">
          <ac:chgData name="Tim Tørnes Pedersen" userId="5f178a44-275d-4660-9585-eccfc06587d8" providerId="ADAL" clId="{447AD63E-6A69-4555-8B7D-9D7F5529979C}" dt="2019-11-11T07:32:52.882" v="38" actId="1076"/>
          <ac:picMkLst>
            <pc:docMk/>
            <pc:sldMk cId="3807751248" sldId="257"/>
            <ac:picMk id="52" creationId="{81BB1C44-31B5-4358-9B51-F791B0AFEE80}"/>
          </ac:picMkLst>
        </pc:picChg>
        <pc:picChg chg="add mod">
          <ac:chgData name="Tim Tørnes Pedersen" userId="5f178a44-275d-4660-9585-eccfc06587d8" providerId="ADAL" clId="{447AD63E-6A69-4555-8B7D-9D7F5529979C}" dt="2019-11-11T07:33:04.099" v="41" actId="1076"/>
          <ac:picMkLst>
            <pc:docMk/>
            <pc:sldMk cId="3807751248" sldId="257"/>
            <ac:picMk id="53" creationId="{C36414F5-8FE5-4029-BEA5-5E801AD5FF6B}"/>
          </ac:picMkLst>
        </pc:picChg>
        <pc:picChg chg="add mod">
          <ac:chgData name="Tim Tørnes Pedersen" userId="5f178a44-275d-4660-9585-eccfc06587d8" providerId="ADAL" clId="{447AD63E-6A69-4555-8B7D-9D7F5529979C}" dt="2019-11-11T07:33:14.515" v="44" actId="1076"/>
          <ac:picMkLst>
            <pc:docMk/>
            <pc:sldMk cId="3807751248" sldId="257"/>
            <ac:picMk id="54" creationId="{7C988768-DF1A-463B-B4A7-313584036BEF}"/>
          </ac:picMkLst>
        </pc:picChg>
        <pc:picChg chg="add mod">
          <ac:chgData name="Tim Tørnes Pedersen" userId="5f178a44-275d-4660-9585-eccfc06587d8" providerId="ADAL" clId="{447AD63E-6A69-4555-8B7D-9D7F5529979C}" dt="2019-11-11T07:33:32.521" v="53" actId="1076"/>
          <ac:picMkLst>
            <pc:docMk/>
            <pc:sldMk cId="3807751248" sldId="257"/>
            <ac:picMk id="55" creationId="{5B703750-F86B-455F-A126-DFEE8308A5A8}"/>
          </ac:picMkLst>
        </pc:picChg>
        <pc:picChg chg="add mod">
          <ac:chgData name="Tim Tørnes Pedersen" userId="5f178a44-275d-4660-9585-eccfc06587d8" providerId="ADAL" clId="{447AD63E-6A69-4555-8B7D-9D7F5529979C}" dt="2019-11-11T07:33:46.643" v="56" actId="1076"/>
          <ac:picMkLst>
            <pc:docMk/>
            <pc:sldMk cId="3807751248" sldId="257"/>
            <ac:picMk id="56" creationId="{83C0E9F0-2B76-4E2A-878B-EA49D7B1CF5B}"/>
          </ac:picMkLst>
        </pc:picChg>
        <pc:picChg chg="add mod">
          <ac:chgData name="Tim Tørnes Pedersen" userId="5f178a44-275d-4660-9585-eccfc06587d8" providerId="ADAL" clId="{447AD63E-6A69-4555-8B7D-9D7F5529979C}" dt="2019-11-11T07:33:57.335" v="59" actId="1076"/>
          <ac:picMkLst>
            <pc:docMk/>
            <pc:sldMk cId="3807751248" sldId="257"/>
            <ac:picMk id="57" creationId="{6F3C7FCD-557F-4F2C-B4F7-5D60CC7D8DAA}"/>
          </ac:picMkLst>
        </pc:picChg>
        <pc:picChg chg="add mod">
          <ac:chgData name="Tim Tørnes Pedersen" userId="5f178a44-275d-4660-9585-eccfc06587d8" providerId="ADAL" clId="{447AD63E-6A69-4555-8B7D-9D7F5529979C}" dt="2019-11-11T07:34:25.819" v="73" actId="1076"/>
          <ac:picMkLst>
            <pc:docMk/>
            <pc:sldMk cId="3807751248" sldId="257"/>
            <ac:picMk id="58" creationId="{A7E3A996-7ACE-4AB5-A39A-92F1EDF69130}"/>
          </ac:picMkLst>
        </pc:picChg>
        <pc:picChg chg="add mod">
          <ac:chgData name="Tim Tørnes Pedersen" userId="5f178a44-275d-4660-9585-eccfc06587d8" providerId="ADAL" clId="{447AD63E-6A69-4555-8B7D-9D7F5529979C}" dt="2019-11-11T07:34:49.415" v="76" actId="1076"/>
          <ac:picMkLst>
            <pc:docMk/>
            <pc:sldMk cId="3807751248" sldId="257"/>
            <ac:picMk id="59" creationId="{8EE5A50B-8888-48B9-A32D-4818BEA6C791}"/>
          </ac:picMkLst>
        </pc:picChg>
        <pc:picChg chg="add mod">
          <ac:chgData name="Tim Tørnes Pedersen" userId="5f178a44-275d-4660-9585-eccfc06587d8" providerId="ADAL" clId="{447AD63E-6A69-4555-8B7D-9D7F5529979C}" dt="2019-11-11T07:34:55.462" v="79" actId="1076"/>
          <ac:picMkLst>
            <pc:docMk/>
            <pc:sldMk cId="3807751248" sldId="257"/>
            <ac:picMk id="60" creationId="{8642D1BD-FCF8-40BA-B69B-A8BB0197C16E}"/>
          </ac:picMkLst>
        </pc:picChg>
        <pc:picChg chg="add mod">
          <ac:chgData name="Tim Tørnes Pedersen" userId="5f178a44-275d-4660-9585-eccfc06587d8" providerId="ADAL" clId="{447AD63E-6A69-4555-8B7D-9D7F5529979C}" dt="2019-11-11T07:35:09.379" v="82" actId="1076"/>
          <ac:picMkLst>
            <pc:docMk/>
            <pc:sldMk cId="3807751248" sldId="257"/>
            <ac:picMk id="61" creationId="{02A75BE4-F614-42E9-AF90-9D77DB9FFB69}"/>
          </ac:picMkLst>
        </pc:picChg>
        <pc:picChg chg="add mod">
          <ac:chgData name="Tim Tørnes Pedersen" userId="5f178a44-275d-4660-9585-eccfc06587d8" providerId="ADAL" clId="{447AD63E-6A69-4555-8B7D-9D7F5529979C}" dt="2019-11-11T07:35:23.892" v="84" actId="1076"/>
          <ac:picMkLst>
            <pc:docMk/>
            <pc:sldMk cId="3807751248" sldId="257"/>
            <ac:picMk id="62" creationId="{04153050-B9D2-4E91-B3EC-D0D929B3F63A}"/>
          </ac:picMkLst>
        </pc:picChg>
        <pc:picChg chg="add mod">
          <ac:chgData name="Tim Tørnes Pedersen" userId="5f178a44-275d-4660-9585-eccfc06587d8" providerId="ADAL" clId="{447AD63E-6A69-4555-8B7D-9D7F5529979C}" dt="2019-11-11T07:35:36.832" v="87" actId="1076"/>
          <ac:picMkLst>
            <pc:docMk/>
            <pc:sldMk cId="3807751248" sldId="257"/>
            <ac:picMk id="63" creationId="{1B604494-BB81-4F45-A279-9E0747278FA3}"/>
          </ac:picMkLst>
        </pc:picChg>
        <pc:picChg chg="add mod">
          <ac:chgData name="Tim Tørnes Pedersen" userId="5f178a44-275d-4660-9585-eccfc06587d8" providerId="ADAL" clId="{447AD63E-6A69-4555-8B7D-9D7F5529979C}" dt="2019-11-11T07:35:47.956" v="90" actId="1076"/>
          <ac:picMkLst>
            <pc:docMk/>
            <pc:sldMk cId="3807751248" sldId="257"/>
            <ac:picMk id="64" creationId="{6A5FF7BF-3ED5-4F5B-BD93-041B8891DBB2}"/>
          </ac:picMkLst>
        </pc:picChg>
        <pc:picChg chg="add mod">
          <ac:chgData name="Tim Tørnes Pedersen" userId="5f178a44-275d-4660-9585-eccfc06587d8" providerId="ADAL" clId="{447AD63E-6A69-4555-8B7D-9D7F5529979C}" dt="2019-11-11T07:36:04.528" v="92" actId="1076"/>
          <ac:picMkLst>
            <pc:docMk/>
            <pc:sldMk cId="3807751248" sldId="257"/>
            <ac:picMk id="65" creationId="{577BD9C1-F3A4-40A5-9034-F302BAAB901C}"/>
          </ac:picMkLst>
        </pc:picChg>
        <pc:picChg chg="add mod">
          <ac:chgData name="Tim Tørnes Pedersen" userId="5f178a44-275d-4660-9585-eccfc06587d8" providerId="ADAL" clId="{447AD63E-6A69-4555-8B7D-9D7F5529979C}" dt="2019-11-11T07:36:13.483" v="94" actId="1076"/>
          <ac:picMkLst>
            <pc:docMk/>
            <pc:sldMk cId="3807751248" sldId="257"/>
            <ac:picMk id="66" creationId="{E477DBC2-43C3-48ED-9D97-0F63187E6DED}"/>
          </ac:picMkLst>
        </pc:picChg>
        <pc:picChg chg="add mod">
          <ac:chgData name="Tim Tørnes Pedersen" userId="5f178a44-275d-4660-9585-eccfc06587d8" providerId="ADAL" clId="{447AD63E-6A69-4555-8B7D-9D7F5529979C}" dt="2019-11-11T07:36:25.318" v="96" actId="1076"/>
          <ac:picMkLst>
            <pc:docMk/>
            <pc:sldMk cId="3807751248" sldId="257"/>
            <ac:picMk id="67" creationId="{701B0829-0861-479D-B837-B050FA737CD7}"/>
          </ac:picMkLst>
        </pc:picChg>
        <pc:picChg chg="add mod">
          <ac:chgData name="Tim Tørnes Pedersen" userId="5f178a44-275d-4660-9585-eccfc06587d8" providerId="ADAL" clId="{447AD63E-6A69-4555-8B7D-9D7F5529979C}" dt="2019-11-11T07:36:40.499" v="98" actId="1076"/>
          <ac:picMkLst>
            <pc:docMk/>
            <pc:sldMk cId="3807751248" sldId="257"/>
            <ac:picMk id="68" creationId="{FBD9EEFB-7777-427D-AA68-50BEEB276C26}"/>
          </ac:picMkLst>
        </pc:picChg>
        <pc:picChg chg="add mod">
          <ac:chgData name="Tim Tørnes Pedersen" userId="5f178a44-275d-4660-9585-eccfc06587d8" providerId="ADAL" clId="{447AD63E-6A69-4555-8B7D-9D7F5529979C}" dt="2019-11-11T07:36:55.661" v="100" actId="1076"/>
          <ac:picMkLst>
            <pc:docMk/>
            <pc:sldMk cId="3807751248" sldId="257"/>
            <ac:picMk id="69" creationId="{CDEB4E57-EAFB-4324-9596-ACBB201F7263}"/>
          </ac:picMkLst>
        </pc:picChg>
        <pc:picChg chg="add mod">
          <ac:chgData name="Tim Tørnes Pedersen" userId="5f178a44-275d-4660-9585-eccfc06587d8" providerId="ADAL" clId="{447AD63E-6A69-4555-8B7D-9D7F5529979C}" dt="2019-11-11T07:37:09.415" v="102" actId="1076"/>
          <ac:picMkLst>
            <pc:docMk/>
            <pc:sldMk cId="3807751248" sldId="257"/>
            <ac:picMk id="70" creationId="{36A502B0-8742-4436-A400-B521AE4C0C5E}"/>
          </ac:picMkLst>
        </pc:picChg>
        <pc:picChg chg="add mod">
          <ac:chgData name="Tim Tørnes Pedersen" userId="5f178a44-275d-4660-9585-eccfc06587d8" providerId="ADAL" clId="{447AD63E-6A69-4555-8B7D-9D7F5529979C}" dt="2019-11-11T07:37:23.106" v="104" actId="1076"/>
          <ac:picMkLst>
            <pc:docMk/>
            <pc:sldMk cId="3807751248" sldId="257"/>
            <ac:picMk id="71" creationId="{433D8FA3-2CE9-466C-A3B7-9C6CDD68510F}"/>
          </ac:picMkLst>
        </pc:picChg>
      </pc:sldChg>
      <pc:sldChg chg="addSp delSp modSp">
        <pc:chgData name="Tim Tørnes Pedersen" userId="5f178a44-275d-4660-9585-eccfc06587d8" providerId="ADAL" clId="{447AD63E-6A69-4555-8B7D-9D7F5529979C}" dt="2019-11-11T08:28:14.006" v="642" actId="1076"/>
        <pc:sldMkLst>
          <pc:docMk/>
          <pc:sldMk cId="651968422" sldId="259"/>
        </pc:sldMkLst>
        <pc:picChg chg="add del">
          <ac:chgData name="Tim Tørnes Pedersen" userId="5f178a44-275d-4660-9585-eccfc06587d8" providerId="ADAL" clId="{447AD63E-6A69-4555-8B7D-9D7F5529979C}" dt="2019-11-11T07:42:19.668" v="137" actId="478"/>
          <ac:picMkLst>
            <pc:docMk/>
            <pc:sldMk cId="651968422" sldId="259"/>
            <ac:picMk id="10" creationId="{EDDE7A6E-92B1-4542-A179-DDE751A451CA}"/>
          </ac:picMkLst>
        </pc:picChg>
        <pc:picChg chg="add mod modCrop">
          <ac:chgData name="Tim Tørnes Pedersen" userId="5f178a44-275d-4660-9585-eccfc06587d8" providerId="ADAL" clId="{447AD63E-6A69-4555-8B7D-9D7F5529979C}" dt="2019-11-11T07:44:27.796" v="167" actId="1076"/>
          <ac:picMkLst>
            <pc:docMk/>
            <pc:sldMk cId="651968422" sldId="259"/>
            <ac:picMk id="15" creationId="{7A96A1FE-2905-42C4-A10B-FA2B944DCF3F}"/>
          </ac:picMkLst>
        </pc:picChg>
        <pc:picChg chg="add mod modCrop">
          <ac:chgData name="Tim Tørnes Pedersen" userId="5f178a44-275d-4660-9585-eccfc06587d8" providerId="ADAL" clId="{447AD63E-6A69-4555-8B7D-9D7F5529979C}" dt="2019-11-11T08:28:14.006" v="642" actId="1076"/>
          <ac:picMkLst>
            <pc:docMk/>
            <pc:sldMk cId="651968422" sldId="259"/>
            <ac:picMk id="16" creationId="{4CFFDDFB-B474-47D1-8AA7-5689B361DD8D}"/>
          </ac:picMkLst>
        </pc:picChg>
        <pc:cxnChg chg="add del mod">
          <ac:chgData name="Tim Tørnes Pedersen" userId="5f178a44-275d-4660-9585-eccfc06587d8" providerId="ADAL" clId="{447AD63E-6A69-4555-8B7D-9D7F5529979C}" dt="2019-11-11T07:42:44.894" v="143" actId="478"/>
          <ac:cxnSpMkLst>
            <pc:docMk/>
            <pc:sldMk cId="651968422" sldId="259"/>
            <ac:cxnSpMk id="7" creationId="{459925CD-FAF3-4C56-A732-0D33A5E91DBE}"/>
          </ac:cxnSpMkLst>
        </pc:cxnChg>
        <pc:cxnChg chg="add del mod">
          <ac:chgData name="Tim Tørnes Pedersen" userId="5f178a44-275d-4660-9585-eccfc06587d8" providerId="ADAL" clId="{447AD63E-6A69-4555-8B7D-9D7F5529979C}" dt="2019-11-11T07:42:43.066" v="142" actId="478"/>
          <ac:cxnSpMkLst>
            <pc:docMk/>
            <pc:sldMk cId="651968422" sldId="259"/>
            <ac:cxnSpMk id="11" creationId="{360CB88C-D9A3-4C00-B14D-8145E317AD30}"/>
          </ac:cxnSpMkLst>
        </pc:cxnChg>
      </pc:sldChg>
      <pc:sldChg chg="modSp">
        <pc:chgData name="Tim Tørnes Pedersen" userId="5f178a44-275d-4660-9585-eccfc06587d8" providerId="ADAL" clId="{447AD63E-6A69-4555-8B7D-9D7F5529979C}" dt="2019-11-11T08:02:53.313" v="639" actId="20577"/>
        <pc:sldMkLst>
          <pc:docMk/>
          <pc:sldMk cId="1637269733" sldId="260"/>
        </pc:sldMkLst>
        <pc:spChg chg="mod">
          <ac:chgData name="Tim Tørnes Pedersen" userId="5f178a44-275d-4660-9585-eccfc06587d8" providerId="ADAL" clId="{447AD63E-6A69-4555-8B7D-9D7F5529979C}" dt="2019-11-11T08:02:53.313" v="639" actId="20577"/>
          <ac:spMkLst>
            <pc:docMk/>
            <pc:sldMk cId="1637269733" sldId="260"/>
            <ac:spMk id="3" creationId="{50E25568-C076-4794-B9FE-989ADC13EEFB}"/>
          </ac:spMkLst>
        </pc:spChg>
      </pc:sldChg>
      <pc:sldChg chg="addSp modSp">
        <pc:chgData name="Tim Tørnes Pedersen" userId="5f178a44-275d-4660-9585-eccfc06587d8" providerId="ADAL" clId="{447AD63E-6A69-4555-8B7D-9D7F5529979C}" dt="2019-11-11T07:50:52.298" v="351" actId="688"/>
        <pc:sldMkLst>
          <pc:docMk/>
          <pc:sldMk cId="2248184254" sldId="261"/>
        </pc:sldMkLst>
        <pc:spChg chg="add mod">
          <ac:chgData name="Tim Tørnes Pedersen" userId="5f178a44-275d-4660-9585-eccfc06587d8" providerId="ADAL" clId="{447AD63E-6A69-4555-8B7D-9D7F5529979C}" dt="2019-11-11T07:46:34.359" v="206" actId="20577"/>
          <ac:spMkLst>
            <pc:docMk/>
            <pc:sldMk cId="2248184254" sldId="261"/>
            <ac:spMk id="6" creationId="{8DEB30FD-AE16-4ACF-8B15-AD371152BAF6}"/>
          </ac:spMkLst>
        </pc:spChg>
        <pc:picChg chg="add mod">
          <ac:chgData name="Tim Tørnes Pedersen" userId="5f178a44-275d-4660-9585-eccfc06587d8" providerId="ADAL" clId="{447AD63E-6A69-4555-8B7D-9D7F5529979C}" dt="2019-11-11T07:50:22.054" v="347" actId="688"/>
          <ac:picMkLst>
            <pc:docMk/>
            <pc:sldMk cId="2248184254" sldId="261"/>
            <ac:picMk id="7" creationId="{1EE698A5-06DC-4D69-B43D-9A0441DC476A}"/>
          </ac:picMkLst>
        </pc:picChg>
        <pc:picChg chg="add mod">
          <ac:chgData name="Tim Tørnes Pedersen" userId="5f178a44-275d-4660-9585-eccfc06587d8" providerId="ADAL" clId="{447AD63E-6A69-4555-8B7D-9D7F5529979C}" dt="2019-11-11T07:50:18.614" v="346" actId="688"/>
          <ac:picMkLst>
            <pc:docMk/>
            <pc:sldMk cId="2248184254" sldId="261"/>
            <ac:picMk id="8" creationId="{801FA0A4-C0F5-4100-84C2-B34CB61215A4}"/>
          </ac:picMkLst>
        </pc:picChg>
        <pc:picChg chg="add mod">
          <ac:chgData name="Tim Tørnes Pedersen" userId="5f178a44-275d-4660-9585-eccfc06587d8" providerId="ADAL" clId="{447AD63E-6A69-4555-8B7D-9D7F5529979C}" dt="2019-11-11T07:50:52.298" v="351" actId="688"/>
          <ac:picMkLst>
            <pc:docMk/>
            <pc:sldMk cId="2248184254" sldId="261"/>
            <ac:picMk id="9" creationId="{B6E627AB-E71E-4669-A7F9-91BA48E2E71D}"/>
          </ac:picMkLst>
        </pc:picChg>
        <pc:picChg chg="add mod">
          <ac:chgData name="Tim Tørnes Pedersen" userId="5f178a44-275d-4660-9585-eccfc06587d8" providerId="ADAL" clId="{447AD63E-6A69-4555-8B7D-9D7F5529979C}" dt="2019-11-11T07:50:39.607" v="350" actId="1076"/>
          <ac:picMkLst>
            <pc:docMk/>
            <pc:sldMk cId="2248184254" sldId="261"/>
            <ac:picMk id="10" creationId="{D3DF8237-AE6C-44BE-80F7-8D0F29D683E5}"/>
          </ac:picMkLst>
        </pc:picChg>
      </pc:sldChg>
      <pc:sldChg chg="addSp modSp">
        <pc:chgData name="Tim Tørnes Pedersen" userId="5f178a44-275d-4660-9585-eccfc06587d8" providerId="ADAL" clId="{447AD63E-6A69-4555-8B7D-9D7F5529979C}" dt="2019-11-11T07:48:15.238" v="330" actId="20577"/>
        <pc:sldMkLst>
          <pc:docMk/>
          <pc:sldMk cId="3075058261" sldId="262"/>
        </pc:sldMkLst>
        <pc:spChg chg="add mod">
          <ac:chgData name="Tim Tørnes Pedersen" userId="5f178a44-275d-4660-9585-eccfc06587d8" providerId="ADAL" clId="{447AD63E-6A69-4555-8B7D-9D7F5529979C}" dt="2019-11-11T07:48:15.238" v="330" actId="20577"/>
          <ac:spMkLst>
            <pc:docMk/>
            <pc:sldMk cId="3075058261" sldId="262"/>
            <ac:spMk id="11" creationId="{6E637528-7CBD-45DF-9ADB-978A7F692F63}"/>
          </ac:spMkLst>
        </pc:spChg>
      </pc:sldChg>
      <pc:sldChg chg="addSp delSp modSp add">
        <pc:chgData name="Tim Tørnes Pedersen" userId="5f178a44-275d-4660-9585-eccfc06587d8" providerId="ADAL" clId="{447AD63E-6A69-4555-8B7D-9D7F5529979C}" dt="2019-11-11T08:37:10.479" v="903" actId="1076"/>
        <pc:sldMkLst>
          <pc:docMk/>
          <pc:sldMk cId="3535257577" sldId="263"/>
        </pc:sldMkLst>
        <pc:spChg chg="mod">
          <ac:chgData name="Tim Tørnes Pedersen" userId="5f178a44-275d-4660-9585-eccfc06587d8" providerId="ADAL" clId="{447AD63E-6A69-4555-8B7D-9D7F5529979C}" dt="2019-11-11T08:35:20.568" v="839" actId="20577"/>
          <ac:spMkLst>
            <pc:docMk/>
            <pc:sldMk cId="3535257577" sldId="263"/>
            <ac:spMk id="2" creationId="{1115DFD7-AD20-44E4-8BE2-DC7696A700B6}"/>
          </ac:spMkLst>
        </pc:spChg>
        <pc:spChg chg="del">
          <ac:chgData name="Tim Tørnes Pedersen" userId="5f178a44-275d-4660-9585-eccfc06587d8" providerId="ADAL" clId="{447AD63E-6A69-4555-8B7D-9D7F5529979C}" dt="2019-11-11T08:30:09.587" v="649" actId="478"/>
          <ac:spMkLst>
            <pc:docMk/>
            <pc:sldMk cId="3535257577" sldId="263"/>
            <ac:spMk id="3" creationId="{11642B00-1F2C-4DD9-B4B0-80A5468E4C6B}"/>
          </ac:spMkLst>
        </pc:spChg>
        <pc:spChg chg="add del mod">
          <ac:chgData name="Tim Tørnes Pedersen" userId="5f178a44-275d-4660-9585-eccfc06587d8" providerId="ADAL" clId="{447AD63E-6A69-4555-8B7D-9D7F5529979C}" dt="2019-11-11T08:30:09.602" v="651"/>
          <ac:spMkLst>
            <pc:docMk/>
            <pc:sldMk cId="3535257577" sldId="263"/>
            <ac:spMk id="5" creationId="{6F6AB27B-5BF8-4B8D-A449-CCCBE5A75CCB}"/>
          </ac:spMkLst>
        </pc:spChg>
        <pc:spChg chg="add mod">
          <ac:chgData name="Tim Tørnes Pedersen" userId="5f178a44-275d-4660-9585-eccfc06587d8" providerId="ADAL" clId="{447AD63E-6A69-4555-8B7D-9D7F5529979C}" dt="2019-11-11T08:30:28.013" v="658" actId="1076"/>
          <ac:spMkLst>
            <pc:docMk/>
            <pc:sldMk cId="3535257577" sldId="263"/>
            <ac:spMk id="6" creationId="{1BB30F19-96DB-4254-B066-69E36155EAAF}"/>
          </ac:spMkLst>
        </pc:spChg>
        <pc:spChg chg="add mod">
          <ac:chgData name="Tim Tørnes Pedersen" userId="5f178a44-275d-4660-9585-eccfc06587d8" providerId="ADAL" clId="{447AD63E-6A69-4555-8B7D-9D7F5529979C}" dt="2019-11-11T08:31:26.641" v="710" actId="20577"/>
          <ac:spMkLst>
            <pc:docMk/>
            <pc:sldMk cId="3535257577" sldId="263"/>
            <ac:spMk id="7" creationId="{D9540C92-CEC4-448F-8E66-6D89F9633AE5}"/>
          </ac:spMkLst>
        </pc:spChg>
        <pc:spChg chg="add mod">
          <ac:chgData name="Tim Tørnes Pedersen" userId="5f178a44-275d-4660-9585-eccfc06587d8" providerId="ADAL" clId="{447AD63E-6A69-4555-8B7D-9D7F5529979C}" dt="2019-11-11T08:32:21.824" v="735" actId="1076"/>
          <ac:spMkLst>
            <pc:docMk/>
            <pc:sldMk cId="3535257577" sldId="263"/>
            <ac:spMk id="10" creationId="{9C0C87E2-20ED-4C5F-8166-ED05FAC3B1F7}"/>
          </ac:spMkLst>
        </pc:spChg>
        <pc:spChg chg="add mod">
          <ac:chgData name="Tim Tørnes Pedersen" userId="5f178a44-275d-4660-9585-eccfc06587d8" providerId="ADAL" clId="{447AD63E-6A69-4555-8B7D-9D7F5529979C}" dt="2019-11-11T08:32:48.151" v="760" actId="1076"/>
          <ac:spMkLst>
            <pc:docMk/>
            <pc:sldMk cId="3535257577" sldId="263"/>
            <ac:spMk id="11" creationId="{E6F06F41-49CF-4388-971B-E9E04FE97EBD}"/>
          </ac:spMkLst>
        </pc:spChg>
        <pc:spChg chg="add del mod">
          <ac:chgData name="Tim Tørnes Pedersen" userId="5f178a44-275d-4660-9585-eccfc06587d8" providerId="ADAL" clId="{447AD63E-6A69-4555-8B7D-9D7F5529979C}" dt="2019-11-11T08:33:25.583" v="762" actId="478"/>
          <ac:spMkLst>
            <pc:docMk/>
            <pc:sldMk cId="3535257577" sldId="263"/>
            <ac:spMk id="12" creationId="{51C50BF1-E1AD-4D1D-AF6D-B3AC7329FC8F}"/>
          </ac:spMkLst>
        </pc:spChg>
        <pc:spChg chg="add mod">
          <ac:chgData name="Tim Tørnes Pedersen" userId="5f178a44-275d-4660-9585-eccfc06587d8" providerId="ADAL" clId="{447AD63E-6A69-4555-8B7D-9D7F5529979C}" dt="2019-11-11T08:33:39.153" v="765" actId="1076"/>
          <ac:spMkLst>
            <pc:docMk/>
            <pc:sldMk cId="3535257577" sldId="263"/>
            <ac:spMk id="13" creationId="{9F173310-B3D2-47AB-825A-9D8FADE02D9D}"/>
          </ac:spMkLst>
        </pc:spChg>
        <pc:spChg chg="add mod">
          <ac:chgData name="Tim Tørnes Pedersen" userId="5f178a44-275d-4660-9585-eccfc06587d8" providerId="ADAL" clId="{447AD63E-6A69-4555-8B7D-9D7F5529979C}" dt="2019-11-11T08:33:43.467" v="767" actId="1076"/>
          <ac:spMkLst>
            <pc:docMk/>
            <pc:sldMk cId="3535257577" sldId="263"/>
            <ac:spMk id="14" creationId="{03288941-A6A6-409A-83C8-B57155193481}"/>
          </ac:spMkLst>
        </pc:spChg>
        <pc:spChg chg="add mod">
          <ac:chgData name="Tim Tørnes Pedersen" userId="5f178a44-275d-4660-9585-eccfc06587d8" providerId="ADAL" clId="{447AD63E-6A69-4555-8B7D-9D7F5529979C}" dt="2019-11-11T08:33:49.687" v="771" actId="1076"/>
          <ac:spMkLst>
            <pc:docMk/>
            <pc:sldMk cId="3535257577" sldId="263"/>
            <ac:spMk id="15" creationId="{54491824-E913-49E2-A39E-828904A0CBF1}"/>
          </ac:spMkLst>
        </pc:spChg>
        <pc:spChg chg="add mod">
          <ac:chgData name="Tim Tørnes Pedersen" userId="5f178a44-275d-4660-9585-eccfc06587d8" providerId="ADAL" clId="{447AD63E-6A69-4555-8B7D-9D7F5529979C}" dt="2019-11-11T08:33:47.827" v="770" actId="1076"/>
          <ac:spMkLst>
            <pc:docMk/>
            <pc:sldMk cId="3535257577" sldId="263"/>
            <ac:spMk id="16" creationId="{1C3665D3-42E1-4971-8D76-9F95453455BF}"/>
          </ac:spMkLst>
        </pc:spChg>
        <pc:spChg chg="add mod">
          <ac:chgData name="Tim Tørnes Pedersen" userId="5f178a44-275d-4660-9585-eccfc06587d8" providerId="ADAL" clId="{447AD63E-6A69-4555-8B7D-9D7F5529979C}" dt="2019-11-11T08:33:55.111" v="773" actId="1076"/>
          <ac:spMkLst>
            <pc:docMk/>
            <pc:sldMk cId="3535257577" sldId="263"/>
            <ac:spMk id="17" creationId="{8480CC99-50C7-4933-9C4F-D55F45F6B595}"/>
          </ac:spMkLst>
        </pc:spChg>
        <pc:spChg chg="add mod">
          <ac:chgData name="Tim Tørnes Pedersen" userId="5f178a44-275d-4660-9585-eccfc06587d8" providerId="ADAL" clId="{447AD63E-6A69-4555-8B7D-9D7F5529979C}" dt="2019-11-11T08:33:57.722" v="775" actId="1076"/>
          <ac:spMkLst>
            <pc:docMk/>
            <pc:sldMk cId="3535257577" sldId="263"/>
            <ac:spMk id="18" creationId="{420E51A8-8AC0-4A23-AE83-0BDED5006062}"/>
          </ac:spMkLst>
        </pc:spChg>
        <pc:spChg chg="add mod">
          <ac:chgData name="Tim Tørnes Pedersen" userId="5f178a44-275d-4660-9585-eccfc06587d8" providerId="ADAL" clId="{447AD63E-6A69-4555-8B7D-9D7F5529979C}" dt="2019-11-11T08:34:01.416" v="777" actId="1076"/>
          <ac:spMkLst>
            <pc:docMk/>
            <pc:sldMk cId="3535257577" sldId="263"/>
            <ac:spMk id="19" creationId="{C3EAD166-6F30-44E9-AC7A-5911D6874033}"/>
          </ac:spMkLst>
        </pc:spChg>
        <pc:spChg chg="add mod">
          <ac:chgData name="Tim Tørnes Pedersen" userId="5f178a44-275d-4660-9585-eccfc06587d8" providerId="ADAL" clId="{447AD63E-6A69-4555-8B7D-9D7F5529979C}" dt="2019-11-11T08:34:05.028" v="779" actId="1076"/>
          <ac:spMkLst>
            <pc:docMk/>
            <pc:sldMk cId="3535257577" sldId="263"/>
            <ac:spMk id="20" creationId="{0E57DAA0-DE88-412B-910E-A3594661A1AC}"/>
          </ac:spMkLst>
        </pc:spChg>
        <pc:spChg chg="add mod">
          <ac:chgData name="Tim Tørnes Pedersen" userId="5f178a44-275d-4660-9585-eccfc06587d8" providerId="ADAL" clId="{447AD63E-6A69-4555-8B7D-9D7F5529979C}" dt="2019-11-11T08:34:08.731" v="781" actId="1076"/>
          <ac:spMkLst>
            <pc:docMk/>
            <pc:sldMk cId="3535257577" sldId="263"/>
            <ac:spMk id="21" creationId="{686B9DCA-C679-4B08-AADD-33F28CEDD408}"/>
          </ac:spMkLst>
        </pc:spChg>
        <pc:spChg chg="add mod">
          <ac:chgData name="Tim Tørnes Pedersen" userId="5f178a44-275d-4660-9585-eccfc06587d8" providerId="ADAL" clId="{447AD63E-6A69-4555-8B7D-9D7F5529979C}" dt="2019-11-11T08:34:11.827" v="783" actId="1076"/>
          <ac:spMkLst>
            <pc:docMk/>
            <pc:sldMk cId="3535257577" sldId="263"/>
            <ac:spMk id="22" creationId="{E56BF8D0-79D9-44C3-80C9-EADB6D8DCB00}"/>
          </ac:spMkLst>
        </pc:spChg>
        <pc:spChg chg="add mod">
          <ac:chgData name="Tim Tørnes Pedersen" userId="5f178a44-275d-4660-9585-eccfc06587d8" providerId="ADAL" clId="{447AD63E-6A69-4555-8B7D-9D7F5529979C}" dt="2019-11-11T08:34:14.624" v="785" actId="1076"/>
          <ac:spMkLst>
            <pc:docMk/>
            <pc:sldMk cId="3535257577" sldId="263"/>
            <ac:spMk id="23" creationId="{EBF9A361-E6A7-443F-A33A-D84A731AC730}"/>
          </ac:spMkLst>
        </pc:spChg>
        <pc:spChg chg="add mod">
          <ac:chgData name="Tim Tørnes Pedersen" userId="5f178a44-275d-4660-9585-eccfc06587d8" providerId="ADAL" clId="{447AD63E-6A69-4555-8B7D-9D7F5529979C}" dt="2019-11-11T08:34:18.798" v="787" actId="1076"/>
          <ac:spMkLst>
            <pc:docMk/>
            <pc:sldMk cId="3535257577" sldId="263"/>
            <ac:spMk id="24" creationId="{1FAB300F-8082-43F3-896C-2677C5EDFE18}"/>
          </ac:spMkLst>
        </pc:spChg>
        <pc:spChg chg="add mod">
          <ac:chgData name="Tim Tørnes Pedersen" userId="5f178a44-275d-4660-9585-eccfc06587d8" providerId="ADAL" clId="{447AD63E-6A69-4555-8B7D-9D7F5529979C}" dt="2019-11-11T08:34:34.512" v="792" actId="1076"/>
          <ac:spMkLst>
            <pc:docMk/>
            <pc:sldMk cId="3535257577" sldId="263"/>
            <ac:spMk id="25" creationId="{EC6E6915-70F8-4082-BC83-D7F68604CF41}"/>
          </ac:spMkLst>
        </pc:spChg>
        <pc:spChg chg="add mod">
          <ac:chgData name="Tim Tørnes Pedersen" userId="5f178a44-275d-4660-9585-eccfc06587d8" providerId="ADAL" clId="{447AD63E-6A69-4555-8B7D-9D7F5529979C}" dt="2019-11-11T08:34:49.770" v="813" actId="20577"/>
          <ac:spMkLst>
            <pc:docMk/>
            <pc:sldMk cId="3535257577" sldId="263"/>
            <ac:spMk id="26" creationId="{CD6029C3-6A6E-483A-9764-ED49ED033B55}"/>
          </ac:spMkLst>
        </pc:spChg>
        <pc:spChg chg="add mod">
          <ac:chgData name="Tim Tørnes Pedersen" userId="5f178a44-275d-4660-9585-eccfc06587d8" providerId="ADAL" clId="{447AD63E-6A69-4555-8B7D-9D7F5529979C}" dt="2019-11-11T08:35:48.391" v="885" actId="1076"/>
          <ac:spMkLst>
            <pc:docMk/>
            <pc:sldMk cId="3535257577" sldId="263"/>
            <ac:spMk id="27" creationId="{85546260-5E6D-4781-8C60-0E5FFA533D13}"/>
          </ac:spMkLst>
        </pc:spChg>
        <pc:spChg chg="add mod">
          <ac:chgData name="Tim Tørnes Pedersen" userId="5f178a44-275d-4660-9585-eccfc06587d8" providerId="ADAL" clId="{447AD63E-6A69-4555-8B7D-9D7F5529979C}" dt="2019-11-11T08:37:10.479" v="903" actId="1076"/>
          <ac:spMkLst>
            <pc:docMk/>
            <pc:sldMk cId="3535257577" sldId="263"/>
            <ac:spMk id="30" creationId="{F4B5E998-D2DD-4E2D-9951-2C5A1F278072}"/>
          </ac:spMkLst>
        </pc:spChg>
        <pc:graphicFrameChg chg="add mod">
          <ac:chgData name="Tim Tørnes Pedersen" userId="5f178a44-275d-4660-9585-eccfc06587d8" providerId="ADAL" clId="{447AD63E-6A69-4555-8B7D-9D7F5529979C}" dt="2019-11-11T08:30:00.078" v="647" actId="1076"/>
          <ac:graphicFrameMkLst>
            <pc:docMk/>
            <pc:sldMk cId="3535257577" sldId="263"/>
            <ac:graphicFrameMk id="4" creationId="{EC7A3644-F947-4337-A5BC-3F90AB865225}"/>
          </ac:graphicFrameMkLst>
        </pc:graphicFrameChg>
        <pc:cxnChg chg="add mod">
          <ac:chgData name="Tim Tørnes Pedersen" userId="5f178a44-275d-4660-9585-eccfc06587d8" providerId="ADAL" clId="{447AD63E-6A69-4555-8B7D-9D7F5529979C}" dt="2019-11-11T08:31:55.824" v="714" actId="1582"/>
          <ac:cxnSpMkLst>
            <pc:docMk/>
            <pc:sldMk cId="3535257577" sldId="263"/>
            <ac:cxnSpMk id="9" creationId="{80CFC4AE-2B70-413F-99F3-87EAA4C03FBA}"/>
          </ac:cxnSpMkLst>
        </pc:cxnChg>
        <pc:cxnChg chg="add mod">
          <ac:chgData name="Tim Tørnes Pedersen" userId="5f178a44-275d-4660-9585-eccfc06587d8" providerId="ADAL" clId="{447AD63E-6A69-4555-8B7D-9D7F5529979C}" dt="2019-11-11T08:36:43.905" v="888" actId="1582"/>
          <ac:cxnSpMkLst>
            <pc:docMk/>
            <pc:sldMk cId="3535257577" sldId="263"/>
            <ac:cxnSpMk id="29" creationId="{DE1B4856-94E6-47BE-8082-68E85B8411F7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70426-07EB-47A6-B181-472896824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F91F8-59FA-4FEC-A731-0126DA682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F4CFA-86B0-4CA6-B056-D91E46FDA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1C2C-6248-41CB-B60E-3006B44F2726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ECE4-3123-465B-BC2D-372DAEE7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FE1FB-D2EE-4037-B517-7816838B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C0F0-801E-4371-A283-7C01C9287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6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30AD-FE5C-4D32-AB0C-F95A4C02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3957E-E94D-4F03-B622-4510C9A49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E1992-61C9-4875-9135-A41BADAC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1C2C-6248-41CB-B60E-3006B44F2726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9C34D-6A90-4282-AFF9-BD1D7E77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0BE04-937E-4666-AC2D-4B293645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C0F0-801E-4371-A283-7C01C9287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2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9AE2A0-C4DB-4DB5-9D3D-3CD43754F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D3C2F-A8CD-4AB3-8C7C-750266BCB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5F9B8-D515-4E1C-9920-998A8F08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1C2C-6248-41CB-B60E-3006B44F2726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048A-89FE-4A2E-9DF5-814B31A2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987DC-2687-4606-A999-BEEA4618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C0F0-801E-4371-A283-7C01C9287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9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9B27-FA96-463D-9604-EF4B1CAE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A39B6-7718-4602-A5A6-701C99E86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8E3AE-FE53-4B25-AA63-7381EB54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1C2C-6248-41CB-B60E-3006B44F2726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FF164-0CAA-4A84-A3C2-C828D566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564C9-BA31-4381-B5C3-8C5D5A19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C0F0-801E-4371-A283-7C01C9287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6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09DF-6E46-481D-A32A-4229F678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AFCAF-B09C-42EE-AED4-3ED9286A2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168F3-22E9-4DBD-B718-ACCFCEC8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1C2C-6248-41CB-B60E-3006B44F2726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D5F8A-907D-44AB-AEB2-7AFACAA8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0137D-79F0-453F-9622-127B2042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C0F0-801E-4371-A283-7C01C9287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8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B8EE-0D76-4935-97AD-718090AA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DBDDD-E90B-4462-A6FA-2743CD534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7830A-D69D-4208-9EDF-E1FA488B3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C8E07-AD40-4E62-A6D8-F67DC0AD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1C2C-6248-41CB-B60E-3006B44F2726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8A1DC-C107-44F7-933A-108B4332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18E7B-2F47-47C3-8B20-2677DE316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C0F0-801E-4371-A283-7C01C9287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3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7130C-6E17-4DB9-A48A-8CE4B4FBD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F6731-033C-4F46-B64B-09A85643B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6C21B-5CA8-443D-BE26-57FCBD7C1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A9B755-317B-44A2-94EE-50451FA26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25557C-70B0-44EC-9B93-0D140E6F9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4FE96-5922-422C-8E50-DAB1A4C8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1C2C-6248-41CB-B60E-3006B44F2726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3B9BB0-933F-4021-BA14-2AA55A30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678DB-CB52-4057-AE4B-18360294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C0F0-801E-4371-A283-7C01C9287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B906-884D-49A8-A8A9-8DA4E0BB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1283E-AD83-4A4C-A1C8-A4371283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1C2C-6248-41CB-B60E-3006B44F2726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CA40A-A3AF-42F2-82AD-1BBB44C9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EB647-CC10-47FE-B2C5-C94ADCE1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C0F0-801E-4371-A283-7C01C9287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7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1C0C1-54FF-4D2A-8685-689BC5AB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1C2C-6248-41CB-B60E-3006B44F2726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59BF0-F80E-4B64-8B89-DBEB25F3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3CFDE-8CEA-42FF-9ACE-594A49E3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C0F0-801E-4371-A283-7C01C9287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B6A6-7270-4A10-B3E2-9704D87D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FD7BB-462A-4705-83B1-BD2F787AA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BB1D6-B317-4C7B-BEBF-66148E912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C3701-BE4E-4FA3-B0B3-8CEC5EE63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1C2C-6248-41CB-B60E-3006B44F2726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FAB79-0C6A-49E7-9ED3-45C532027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E625E-E9C5-4BA4-A138-AC257840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C0F0-801E-4371-A283-7C01C9287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5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102A-2E51-43FC-96FA-6E3309AA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12FD6-2590-4131-A6C9-DF3BC2482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31783-8D83-458C-AC9C-2E1225863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4E9B9-0A64-4B28-9641-EDD0AC3C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1C2C-6248-41CB-B60E-3006B44F2726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22254-4E62-42F5-9CD2-892159FB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B4AA6-5043-41FA-BF07-DACF1157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C0F0-801E-4371-A283-7C01C9287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3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E0473-5F13-4A6F-893A-34593806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8A97C-753B-4AA3-8065-E5602F5E6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7EE4C-AE66-48BD-9F93-ED28D74FE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11C2C-6248-41CB-B60E-3006B44F2726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11F2-B5E9-471A-8AE8-DBFD30FFB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8CC26-BB08-4E6A-B0F6-BFB9BC2B8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DC0F0-801E-4371-A283-7C01C9287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4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35C9-2F78-4E8E-81F7-14B915FF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my project about?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E2A600-7437-4B88-832C-55F58EF84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313" y="2419111"/>
            <a:ext cx="502434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F8C8E-5C87-43C7-8E97-C8B296411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763" y="2478918"/>
            <a:ext cx="1199455" cy="11994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7039AA-5276-4979-9B94-BDCE3A8C82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19" b="82069" l="10000" r="90000">
                        <a14:foregroundMark x1="45304" y1="9319" x2="49171" y2="9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812"/>
          <a:stretch/>
        </p:blipFill>
        <p:spPr>
          <a:xfrm>
            <a:off x="8746782" y="2994151"/>
            <a:ext cx="949630" cy="13347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6D34D4-8883-452A-BEAB-D9FCFD328B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19" b="82069" l="10000" r="90000">
                        <a14:foregroundMark x1="45304" y1="9319" x2="49171" y2="9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812"/>
          <a:stretch/>
        </p:blipFill>
        <p:spPr>
          <a:xfrm>
            <a:off x="9458703" y="2569804"/>
            <a:ext cx="949629" cy="13347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ABEDFD-442E-48C4-9160-189F96FE9D4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19" b="82069" l="10000" r="90000">
                        <a14:foregroundMark x1="45304" y1="9319" x2="49171" y2="9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812"/>
          <a:stretch/>
        </p:blipFill>
        <p:spPr>
          <a:xfrm>
            <a:off x="9026810" y="1887305"/>
            <a:ext cx="929931" cy="13071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E63BE2-3125-4946-9A0F-82560B23EC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19" b="82069" l="10000" r="90000">
                        <a14:foregroundMark x1="45304" y1="9319" x2="49171" y2="9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812"/>
          <a:stretch/>
        </p:blipFill>
        <p:spPr>
          <a:xfrm>
            <a:off x="7056633" y="2429874"/>
            <a:ext cx="1258257" cy="17686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4F614E-D4D8-4C8A-8B43-77EF37549C5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19" b="82069" l="10000" r="90000">
                        <a14:foregroundMark x1="45304" y1="9319" x2="49171" y2="9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812"/>
          <a:stretch/>
        </p:blipFill>
        <p:spPr>
          <a:xfrm>
            <a:off x="8114877" y="2384445"/>
            <a:ext cx="1077370" cy="15143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985174-76EF-46A6-B5E5-07EE431AD2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19" b="82069" l="10000" r="90000">
                        <a14:foregroundMark x1="45304" y1="9319" x2="49171" y2="9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812"/>
          <a:stretch/>
        </p:blipFill>
        <p:spPr>
          <a:xfrm>
            <a:off x="9606686" y="3864094"/>
            <a:ext cx="422033" cy="5932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4DA16C-B904-4B6B-917E-FC47F3C3F89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19" b="82069" l="10000" r="90000">
                        <a14:foregroundMark x1="45304" y1="9319" x2="49171" y2="9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812"/>
          <a:stretch/>
        </p:blipFill>
        <p:spPr>
          <a:xfrm>
            <a:off x="9002869" y="4272296"/>
            <a:ext cx="171926" cy="2416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808B878-7450-4895-92E3-3E00789221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498" y="5391326"/>
            <a:ext cx="652595" cy="6525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899B267-1066-4BDB-9899-5D26E856C3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826" y="5810054"/>
            <a:ext cx="639231" cy="6392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F4A71B-F50D-4610-98E2-BB9BAFA243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709" y="5470582"/>
            <a:ext cx="1031935" cy="10319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708534C-F3CB-4D56-BA93-BC1D54F199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388" y="5527713"/>
            <a:ext cx="965162" cy="9651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A6EADFA-4B47-4636-9494-114BA923FC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465" y="4789203"/>
            <a:ext cx="746509" cy="7465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954F340-10F7-451D-8FBE-ED4C93B603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352" y="4766942"/>
            <a:ext cx="746509" cy="74650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972629E-F3CB-4880-8F64-BCE6254BA0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778" b="89778" l="9778" r="91556">
                        <a14:foregroundMark x1="15111" y1="65778" x2="12000" y2="88444"/>
                        <a14:foregroundMark x1="12000" y1="88444" x2="60000" y2="85778"/>
                        <a14:foregroundMark x1="60000" y1="85778" x2="82667" y2="85778"/>
                        <a14:foregroundMark x1="82667" y1="85778" x2="91556" y2="61333"/>
                        <a14:foregroundMark x1="91556" y1="61333" x2="91556" y2="39111"/>
                        <a14:foregroundMark x1="91556" y1="39111" x2="88444" y2="60889"/>
                        <a14:foregroundMark x1="88444" y1="60889" x2="88444" y2="60889"/>
                        <a14:foregroundMark x1="72000" y1="63556" x2="72000" y2="63111"/>
                        <a14:foregroundMark x1="55111" y1="64444" x2="54222" y2="6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453" y="4848689"/>
            <a:ext cx="260117" cy="26011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61ADA8A-6D9D-4B4C-BE39-DBDEA4AF64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778" b="89778" l="9778" r="91556">
                        <a14:foregroundMark x1="15111" y1="65778" x2="12000" y2="88444"/>
                        <a14:foregroundMark x1="12000" y1="88444" x2="60000" y2="85778"/>
                        <a14:foregroundMark x1="60000" y1="85778" x2="82667" y2="85778"/>
                        <a14:foregroundMark x1="82667" y1="85778" x2="91556" y2="61333"/>
                        <a14:foregroundMark x1="91556" y1="61333" x2="91556" y2="39111"/>
                        <a14:foregroundMark x1="91556" y1="39111" x2="88444" y2="60889"/>
                        <a14:foregroundMark x1="88444" y1="60889" x2="88444" y2="60889"/>
                        <a14:foregroundMark x1="72000" y1="63556" x2="72000" y2="63111"/>
                        <a14:foregroundMark x1="55111" y1="64444" x2="54222" y2="6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475" y="4452787"/>
            <a:ext cx="299708" cy="2997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68DA593-ACD5-4033-8FDA-112C219243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778" b="89778" l="9778" r="91556">
                        <a14:foregroundMark x1="15111" y1="65778" x2="12000" y2="88444"/>
                        <a14:foregroundMark x1="12000" y1="88444" x2="60000" y2="85778"/>
                        <a14:foregroundMark x1="60000" y1="85778" x2="82667" y2="85778"/>
                        <a14:foregroundMark x1="82667" y1="85778" x2="91556" y2="61333"/>
                        <a14:foregroundMark x1="91556" y1="61333" x2="91556" y2="39111"/>
                        <a14:foregroundMark x1="91556" y1="39111" x2="88444" y2="60889"/>
                        <a14:foregroundMark x1="88444" y1="60889" x2="88444" y2="60889"/>
                        <a14:foregroundMark x1="72000" y1="63556" x2="72000" y2="63111"/>
                        <a14:foregroundMark x1="55111" y1="64444" x2="54222" y2="6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058" y="4452787"/>
            <a:ext cx="241659" cy="2416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925BEBE-EB45-4DA8-94E8-8C94639F65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778" b="89778" l="9778" r="91556">
                        <a14:foregroundMark x1="15111" y1="65778" x2="12000" y2="88444"/>
                        <a14:foregroundMark x1="12000" y1="88444" x2="60000" y2="85778"/>
                        <a14:foregroundMark x1="60000" y1="85778" x2="82667" y2="85778"/>
                        <a14:foregroundMark x1="82667" y1="85778" x2="91556" y2="61333"/>
                        <a14:foregroundMark x1="91556" y1="61333" x2="91556" y2="39111"/>
                        <a14:foregroundMark x1="91556" y1="39111" x2="88444" y2="60889"/>
                        <a14:foregroundMark x1="88444" y1="60889" x2="88444" y2="60889"/>
                        <a14:foregroundMark x1="72000" y1="63556" x2="72000" y2="63111"/>
                        <a14:foregroundMark x1="55111" y1="64444" x2="54222" y2="6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241" y="4136374"/>
            <a:ext cx="188585" cy="1885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B385642-3320-4F13-AC29-563FA1E490AC}"/>
              </a:ext>
            </a:extLst>
          </p:cNvPr>
          <p:cNvSpPr txBox="1"/>
          <p:nvPr/>
        </p:nvSpPr>
        <p:spPr>
          <a:xfrm>
            <a:off x="872423" y="1473027"/>
            <a:ext cx="472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supply Europe with green energy?</a:t>
            </a:r>
          </a:p>
        </p:txBody>
      </p:sp>
      <p:pic>
        <p:nvPicPr>
          <p:cNvPr id="29" name="Content Placeholder 4">
            <a:extLst>
              <a:ext uri="{FF2B5EF4-FFF2-40B4-BE49-F238E27FC236}">
                <a16:creationId xmlns:a16="http://schemas.microsoft.com/office/drawing/2014/main" id="{FC80EC02-3DFC-4C65-80BF-434102FC9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79" y="2316320"/>
            <a:ext cx="5024344" cy="435133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61FB06A-07F6-4848-876B-B6BF1B37C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929" y="2376127"/>
            <a:ext cx="1199455" cy="119945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1873571-B7ED-4119-A6CB-C72A1C70D5E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19" b="82069" l="10000" r="90000">
                        <a14:foregroundMark x1="45304" y1="9319" x2="49171" y2="9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812"/>
          <a:stretch/>
        </p:blipFill>
        <p:spPr>
          <a:xfrm>
            <a:off x="2437796" y="3569643"/>
            <a:ext cx="467071" cy="65651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7A3AFD3-E927-45FB-940F-D514C14E708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19" b="82069" l="10000" r="90000">
                        <a14:foregroundMark x1="45304" y1="9319" x2="49171" y2="9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812"/>
          <a:stretch/>
        </p:blipFill>
        <p:spPr>
          <a:xfrm>
            <a:off x="3030096" y="3158613"/>
            <a:ext cx="365987" cy="51443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B256894-8289-49B1-9372-6340B1C1BE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19" b="82069" l="10000" r="90000">
                        <a14:foregroundMark x1="45304" y1="9319" x2="49171" y2="9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812"/>
          <a:stretch/>
        </p:blipFill>
        <p:spPr>
          <a:xfrm>
            <a:off x="2886126" y="2523065"/>
            <a:ext cx="406661" cy="57160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6C5B276-71FE-4B54-A80B-34358A69D9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19" b="82069" l="10000" r="90000">
                        <a14:foregroundMark x1="45304" y1="9319" x2="49171" y2="9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812"/>
          <a:stretch/>
        </p:blipFill>
        <p:spPr>
          <a:xfrm>
            <a:off x="1098583" y="3380178"/>
            <a:ext cx="422148" cy="59337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43723C7-6660-486A-A322-4C49F25C21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19" b="82069" l="10000" r="90000">
                        <a14:foregroundMark x1="45304" y1="9319" x2="49171" y2="9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812"/>
          <a:stretch/>
        </p:blipFill>
        <p:spPr>
          <a:xfrm>
            <a:off x="1605137" y="3068534"/>
            <a:ext cx="485982" cy="68309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C0AC709-767B-414D-8705-B8906E242AD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19" b="82069" l="10000" r="90000">
                        <a14:foregroundMark x1="45304" y1="9319" x2="49171" y2="9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812"/>
          <a:stretch/>
        </p:blipFill>
        <p:spPr>
          <a:xfrm>
            <a:off x="3054852" y="3761303"/>
            <a:ext cx="422033" cy="59320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414A1DC-A845-47B7-89DE-4827FE8348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19" b="82069" l="10000" r="90000">
                        <a14:foregroundMark x1="45304" y1="9319" x2="49171" y2="9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812"/>
          <a:stretch/>
        </p:blipFill>
        <p:spPr>
          <a:xfrm>
            <a:off x="2451035" y="4169505"/>
            <a:ext cx="171926" cy="24165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C417E2F-84CD-4DCE-8661-61E2AE3246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44" y="5542353"/>
            <a:ext cx="319331" cy="31933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A32BF10-C217-4E1A-A351-BF04E5CF07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82" y="5866847"/>
            <a:ext cx="274560" cy="27456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04FC8C3-CDF1-4016-AF06-5FF6C64A25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778" b="89778" l="9778" r="91556">
                        <a14:foregroundMark x1="15111" y1="65778" x2="12000" y2="88444"/>
                        <a14:foregroundMark x1="12000" y1="88444" x2="60000" y2="85778"/>
                        <a14:foregroundMark x1="60000" y1="85778" x2="82667" y2="85778"/>
                        <a14:foregroundMark x1="82667" y1="85778" x2="91556" y2="61333"/>
                        <a14:foregroundMark x1="91556" y1="61333" x2="91556" y2="39111"/>
                        <a14:foregroundMark x1="91556" y1="39111" x2="88444" y2="60889"/>
                        <a14:foregroundMark x1="88444" y1="60889" x2="88444" y2="60889"/>
                        <a14:foregroundMark x1="72000" y1="63556" x2="72000" y2="63111"/>
                        <a14:foregroundMark x1="55111" y1="64444" x2="54222" y2="6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89" y="4775377"/>
            <a:ext cx="255999" cy="25599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8987731-8397-436F-B343-C650ED0435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778" b="89778" l="9778" r="91556">
                        <a14:foregroundMark x1="15111" y1="65778" x2="12000" y2="88444"/>
                        <a14:foregroundMark x1="12000" y1="88444" x2="60000" y2="85778"/>
                        <a14:foregroundMark x1="60000" y1="85778" x2="82667" y2="85778"/>
                        <a14:foregroundMark x1="82667" y1="85778" x2="91556" y2="61333"/>
                        <a14:foregroundMark x1="91556" y1="61333" x2="91556" y2="39111"/>
                        <a14:foregroundMark x1="91556" y1="39111" x2="88444" y2="60889"/>
                        <a14:foregroundMark x1="88444" y1="60889" x2="88444" y2="60889"/>
                        <a14:foregroundMark x1="72000" y1="63556" x2="72000" y2="63111"/>
                        <a14:foregroundMark x1="55111" y1="64444" x2="54222" y2="6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849" y="4948868"/>
            <a:ext cx="255049" cy="25504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60B8792-931F-440D-B59E-A1730CEF9C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778" b="89778" l="9778" r="91556">
                        <a14:foregroundMark x1="15111" y1="65778" x2="12000" y2="88444"/>
                        <a14:foregroundMark x1="12000" y1="88444" x2="60000" y2="85778"/>
                        <a14:foregroundMark x1="60000" y1="85778" x2="82667" y2="85778"/>
                        <a14:foregroundMark x1="82667" y1="85778" x2="91556" y2="61333"/>
                        <a14:foregroundMark x1="91556" y1="61333" x2="91556" y2="39111"/>
                        <a14:foregroundMark x1="91556" y1="39111" x2="88444" y2="60889"/>
                        <a14:foregroundMark x1="88444" y1="60889" x2="88444" y2="60889"/>
                        <a14:foregroundMark x1="72000" y1="63556" x2="72000" y2="63111"/>
                        <a14:foregroundMark x1="55111" y1="64444" x2="54222" y2="6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785" y="4260901"/>
            <a:ext cx="317737" cy="3177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A1DE0A1-20A8-48ED-846C-EFC1C66846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778" b="89778" l="9778" r="91556">
                        <a14:foregroundMark x1="15111" y1="65778" x2="12000" y2="88444"/>
                        <a14:foregroundMark x1="12000" y1="88444" x2="60000" y2="85778"/>
                        <a14:foregroundMark x1="60000" y1="85778" x2="82667" y2="85778"/>
                        <a14:foregroundMark x1="82667" y1="85778" x2="91556" y2="61333"/>
                        <a14:foregroundMark x1="91556" y1="61333" x2="91556" y2="39111"/>
                        <a14:foregroundMark x1="91556" y1="39111" x2="88444" y2="60889"/>
                        <a14:foregroundMark x1="88444" y1="60889" x2="88444" y2="60889"/>
                        <a14:foregroundMark x1="72000" y1="63556" x2="72000" y2="63111"/>
                        <a14:foregroundMark x1="55111" y1="64444" x2="54222" y2="6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294" y="5040828"/>
            <a:ext cx="255999" cy="25599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8C8B15D-36B4-4200-A79E-8EDA14C5B491}"/>
              </a:ext>
            </a:extLst>
          </p:cNvPr>
          <p:cNvSpPr txBox="1"/>
          <p:nvPr/>
        </p:nvSpPr>
        <p:spPr>
          <a:xfrm>
            <a:off x="5997391" y="1474237"/>
            <a:ext cx="599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flexible is the solution to this problem?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368A8857-A5D1-4F72-9684-0E7360728E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903" y="4789203"/>
            <a:ext cx="319331" cy="31933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AB53169-4A22-4434-8DB9-99DFEF1404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251" y="5639697"/>
            <a:ext cx="319331" cy="31933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AEDDFE6-C5CE-4F9D-9BB0-3F3C3CDADF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72" y="5777530"/>
            <a:ext cx="319331" cy="31933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1BB1C44-31B5-4358-9B51-F791B0AFEE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778" b="89778" l="9778" r="91556">
                        <a14:foregroundMark x1="15111" y1="65778" x2="12000" y2="88444"/>
                        <a14:foregroundMark x1="12000" y1="88444" x2="60000" y2="85778"/>
                        <a14:foregroundMark x1="60000" y1="85778" x2="82667" y2="85778"/>
                        <a14:foregroundMark x1="82667" y1="85778" x2="91556" y2="61333"/>
                        <a14:foregroundMark x1="91556" y1="61333" x2="91556" y2="39111"/>
                        <a14:foregroundMark x1="91556" y1="39111" x2="88444" y2="60889"/>
                        <a14:foregroundMark x1="88444" y1="60889" x2="88444" y2="60889"/>
                        <a14:foregroundMark x1="72000" y1="63556" x2="72000" y2="63111"/>
                        <a14:foregroundMark x1="55111" y1="64444" x2="54222" y2="6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37" y="5477125"/>
            <a:ext cx="255999" cy="25599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36414F5-8FE5-4029-BEA5-5E801AD5FF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778" b="89778" l="9778" r="91556">
                        <a14:foregroundMark x1="15111" y1="65778" x2="12000" y2="88444"/>
                        <a14:foregroundMark x1="12000" y1="88444" x2="60000" y2="85778"/>
                        <a14:foregroundMark x1="60000" y1="85778" x2="82667" y2="85778"/>
                        <a14:foregroundMark x1="82667" y1="85778" x2="91556" y2="61333"/>
                        <a14:foregroundMark x1="91556" y1="61333" x2="91556" y2="39111"/>
                        <a14:foregroundMark x1="91556" y1="39111" x2="88444" y2="60889"/>
                        <a14:foregroundMark x1="88444" y1="60889" x2="88444" y2="60889"/>
                        <a14:foregroundMark x1="72000" y1="63556" x2="72000" y2="63111"/>
                        <a14:foregroundMark x1="55111" y1="64444" x2="54222" y2="6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457" y="5513451"/>
            <a:ext cx="255999" cy="25599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C988768-DF1A-463B-B4A7-313584036B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778" b="89778" l="9778" r="91556">
                        <a14:foregroundMark x1="15111" y1="65778" x2="12000" y2="88444"/>
                        <a14:foregroundMark x1="12000" y1="88444" x2="60000" y2="85778"/>
                        <a14:foregroundMark x1="60000" y1="85778" x2="82667" y2="85778"/>
                        <a14:foregroundMark x1="82667" y1="85778" x2="91556" y2="61333"/>
                        <a14:foregroundMark x1="91556" y1="61333" x2="91556" y2="39111"/>
                        <a14:foregroundMark x1="91556" y1="39111" x2="88444" y2="60889"/>
                        <a14:foregroundMark x1="88444" y1="60889" x2="88444" y2="60889"/>
                        <a14:foregroundMark x1="72000" y1="63556" x2="72000" y2="63111"/>
                        <a14:foregroundMark x1="55111" y1="64444" x2="54222" y2="6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780" y="5682055"/>
            <a:ext cx="255999" cy="25599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B703750-F86B-455F-A126-DFEE8308A5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305" y="4721497"/>
            <a:ext cx="319331" cy="31933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3C0E9F0-2B76-4E2A-878B-EA49D7B1CF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285" y="4757061"/>
            <a:ext cx="319331" cy="31933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F3C7FCD-557F-4F2C-B4F7-5D60CC7D8D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348" y="4721497"/>
            <a:ext cx="319331" cy="31933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7E3A996-7ACE-4AB5-A39A-92F1EDF691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19" b="82069" l="10000" r="90000">
                        <a14:foregroundMark x1="45304" y1="9319" x2="49171" y2="9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812"/>
          <a:stretch/>
        </p:blipFill>
        <p:spPr>
          <a:xfrm>
            <a:off x="3826723" y="2610776"/>
            <a:ext cx="406661" cy="57160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EE5A50B-8888-48B9-A32D-4818BEA6C7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19" b="82069" l="10000" r="90000">
                        <a14:foregroundMark x1="45304" y1="9319" x2="49171" y2="9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812"/>
          <a:stretch/>
        </p:blipFill>
        <p:spPr>
          <a:xfrm>
            <a:off x="4441487" y="2413984"/>
            <a:ext cx="406661" cy="57160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642D1BD-FCF8-40BA-B69B-A8BB0197C16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19" b="82069" l="10000" r="90000">
                        <a14:foregroundMark x1="45304" y1="9319" x2="49171" y2="9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812"/>
          <a:stretch/>
        </p:blipFill>
        <p:spPr>
          <a:xfrm>
            <a:off x="4359251" y="3227613"/>
            <a:ext cx="406661" cy="57160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2A75BE4-F614-42E9-AF90-9D77DB9FFB6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19" b="82069" l="10000" r="90000">
                        <a14:foregroundMark x1="45304" y1="9319" x2="49171" y2="9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812"/>
          <a:stretch/>
        </p:blipFill>
        <p:spPr>
          <a:xfrm>
            <a:off x="3992818" y="3846553"/>
            <a:ext cx="406661" cy="57160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04153050-B9D2-4E91-B3EC-D0D929B3F63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19" b="82069" l="10000" r="90000">
                        <a14:foregroundMark x1="45304" y1="9319" x2="49171" y2="9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812"/>
          <a:stretch/>
        </p:blipFill>
        <p:spPr>
          <a:xfrm>
            <a:off x="3541649" y="4037112"/>
            <a:ext cx="406661" cy="57160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B604494-BB81-4F45-A279-9E0747278FA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19" b="82069" l="10000" r="90000">
                        <a14:foregroundMark x1="45304" y1="9319" x2="49171" y2="9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812"/>
          <a:stretch/>
        </p:blipFill>
        <p:spPr>
          <a:xfrm>
            <a:off x="3841073" y="4883026"/>
            <a:ext cx="406661" cy="57160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6A5FF7BF-3ED5-4F5B-BD93-041B8891DBB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19" b="82069" l="10000" r="90000">
                        <a14:foregroundMark x1="45304" y1="9319" x2="49171" y2="9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812"/>
          <a:stretch/>
        </p:blipFill>
        <p:spPr>
          <a:xfrm>
            <a:off x="1191787" y="5130416"/>
            <a:ext cx="406661" cy="571602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77BD9C1-F3A4-40A5-9034-F302BAAB90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19" b="82069" l="10000" r="90000">
                        <a14:foregroundMark x1="45304" y1="9319" x2="49171" y2="9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812"/>
          <a:stretch/>
        </p:blipFill>
        <p:spPr>
          <a:xfrm>
            <a:off x="2048527" y="4309560"/>
            <a:ext cx="406661" cy="57160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E477DBC2-43C3-48ED-9D97-0F63187E6DE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19" b="82069" l="10000" r="90000">
                        <a14:foregroundMark x1="45304" y1="9319" x2="49171" y2="9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812"/>
          <a:stretch/>
        </p:blipFill>
        <p:spPr>
          <a:xfrm>
            <a:off x="3131544" y="5102436"/>
            <a:ext cx="406661" cy="57160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01B0829-0861-479D-B837-B050FA737C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888" y="4124914"/>
            <a:ext cx="319331" cy="31933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BD9EEFB-7777-427D-AA68-50BEEB276C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778" b="89778" l="9778" r="91556">
                        <a14:foregroundMark x1="15111" y1="65778" x2="12000" y2="88444"/>
                        <a14:foregroundMark x1="12000" y1="88444" x2="60000" y2="85778"/>
                        <a14:foregroundMark x1="60000" y1="85778" x2="82667" y2="85778"/>
                        <a14:foregroundMark x1="82667" y1="85778" x2="91556" y2="61333"/>
                        <a14:foregroundMark x1="91556" y1="61333" x2="91556" y2="39111"/>
                        <a14:foregroundMark x1="91556" y1="39111" x2="88444" y2="60889"/>
                        <a14:foregroundMark x1="88444" y1="60889" x2="88444" y2="60889"/>
                        <a14:foregroundMark x1="72000" y1="63556" x2="72000" y2="63111"/>
                        <a14:foregroundMark x1="55111" y1="64444" x2="54222" y2="6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306" y="3442738"/>
            <a:ext cx="255999" cy="25599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CDEB4E57-EAFB-4324-9596-ACBB201F72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778" b="89778" l="9778" r="91556">
                        <a14:foregroundMark x1="15111" y1="65778" x2="12000" y2="88444"/>
                        <a14:foregroundMark x1="12000" y1="88444" x2="60000" y2="85778"/>
                        <a14:foregroundMark x1="60000" y1="85778" x2="82667" y2="85778"/>
                        <a14:foregroundMark x1="82667" y1="85778" x2="91556" y2="61333"/>
                        <a14:foregroundMark x1="91556" y1="61333" x2="91556" y2="39111"/>
                        <a14:foregroundMark x1="91556" y1="39111" x2="88444" y2="60889"/>
                        <a14:foregroundMark x1="88444" y1="60889" x2="88444" y2="60889"/>
                        <a14:foregroundMark x1="72000" y1="63556" x2="72000" y2="63111"/>
                        <a14:foregroundMark x1="55111" y1="64444" x2="54222" y2="6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837" y="3516319"/>
            <a:ext cx="255999" cy="25599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36A502B0-8742-4436-A400-B521AE4C0C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778" b="89778" l="9778" r="91556">
                        <a14:foregroundMark x1="15111" y1="65778" x2="12000" y2="88444"/>
                        <a14:foregroundMark x1="12000" y1="88444" x2="60000" y2="85778"/>
                        <a14:foregroundMark x1="60000" y1="85778" x2="82667" y2="85778"/>
                        <a14:foregroundMark x1="82667" y1="85778" x2="91556" y2="61333"/>
                        <a14:foregroundMark x1="91556" y1="61333" x2="91556" y2="39111"/>
                        <a14:foregroundMark x1="91556" y1="39111" x2="88444" y2="60889"/>
                        <a14:foregroundMark x1="88444" y1="60889" x2="88444" y2="60889"/>
                        <a14:foregroundMark x1="72000" y1="63556" x2="72000" y2="63111"/>
                        <a14:foregroundMark x1="55111" y1="64444" x2="54222" y2="6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224" y="4163209"/>
            <a:ext cx="255999" cy="255999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433D8FA3-2CE9-466C-A3B7-9C6CDD6851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778" b="89778" l="9778" r="91556">
                        <a14:foregroundMark x1="15111" y1="65778" x2="12000" y2="88444"/>
                        <a14:foregroundMark x1="12000" y1="88444" x2="60000" y2="85778"/>
                        <a14:foregroundMark x1="60000" y1="85778" x2="82667" y2="85778"/>
                        <a14:foregroundMark x1="82667" y1="85778" x2="91556" y2="61333"/>
                        <a14:foregroundMark x1="91556" y1="61333" x2="91556" y2="39111"/>
                        <a14:foregroundMark x1="91556" y1="39111" x2="88444" y2="60889"/>
                        <a14:foregroundMark x1="88444" y1="60889" x2="88444" y2="60889"/>
                        <a14:foregroundMark x1="72000" y1="63556" x2="72000" y2="63111"/>
                        <a14:foregroundMark x1="55111" y1="64444" x2="54222" y2="6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623" y="3652724"/>
            <a:ext cx="255999" cy="25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5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DFD7-AD20-44E4-8BE2-DC7696A7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my project about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C7A3644-F947-4337-A5BC-3F90AB8652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17330"/>
              </p:ext>
            </p:extLst>
          </p:nvPr>
        </p:nvGraphicFramePr>
        <p:xfrm>
          <a:off x="4005314" y="2046914"/>
          <a:ext cx="7046075" cy="406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DF" r:id="rId3" imgW="0" imgH="360" progId="FoxitReader.Document">
                  <p:embed/>
                </p:oleObj>
              </mc:Choice>
              <mc:Fallback>
                <p:oleObj name="PDF" r:id="rId3" imgW="0" imgH="360" progId="FoxitReader.Document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C7A3644-F947-4337-A5BC-3F90AB8652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5314" y="2046914"/>
                        <a:ext cx="7046075" cy="4064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B30F19-96DB-4254-B066-69E36155EAAF}"/>
              </a:ext>
            </a:extLst>
          </p:cNvPr>
          <p:cNvSpPr txBox="1"/>
          <p:nvPr/>
        </p:nvSpPr>
        <p:spPr>
          <a:xfrm rot="16200000">
            <a:off x="3758267" y="3523377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540C92-CEC4-448F-8E66-6D89F9633AE5}"/>
              </a:ext>
            </a:extLst>
          </p:cNvPr>
          <p:cNvSpPr txBox="1"/>
          <p:nvPr/>
        </p:nvSpPr>
        <p:spPr>
          <a:xfrm>
            <a:off x="6266577" y="5638801"/>
            <a:ext cx="299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Capacity of technology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CFC4AE-2B70-413F-99F3-87EAA4C03FBA}"/>
              </a:ext>
            </a:extLst>
          </p:cNvPr>
          <p:cNvCxnSpPr/>
          <p:nvPr/>
        </p:nvCxnSpPr>
        <p:spPr>
          <a:xfrm>
            <a:off x="5293453" y="3254928"/>
            <a:ext cx="473978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0C87E2-20ED-4C5F-8166-ED05FAC3B1F7}"/>
              </a:ext>
            </a:extLst>
          </p:cNvPr>
          <p:cNvSpPr txBox="1"/>
          <p:nvPr/>
        </p:nvSpPr>
        <p:spPr>
          <a:xfrm>
            <a:off x="9710257" y="2868620"/>
            <a:ext cx="205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MGA constraint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F06F41-49CF-4388-971B-E9E04FE97EBD}"/>
              </a:ext>
            </a:extLst>
          </p:cNvPr>
          <p:cNvSpPr txBox="1"/>
          <p:nvPr/>
        </p:nvSpPr>
        <p:spPr>
          <a:xfrm>
            <a:off x="7528351" y="4944003"/>
            <a:ext cx="205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Optimal solution</a:t>
            </a:r>
          </a:p>
        </p:txBody>
      </p:sp>
      <p:sp>
        <p:nvSpPr>
          <p:cNvPr id="13" name="Flowchart: Summing Junction 12">
            <a:extLst>
              <a:ext uri="{FF2B5EF4-FFF2-40B4-BE49-F238E27FC236}">
                <a16:creationId xmlns:a16="http://schemas.microsoft.com/office/drawing/2014/main" id="{9F173310-B3D2-47AB-825A-9D8FADE02D9D}"/>
              </a:ext>
            </a:extLst>
          </p:cNvPr>
          <p:cNvSpPr/>
          <p:nvPr/>
        </p:nvSpPr>
        <p:spPr>
          <a:xfrm>
            <a:off x="5545123" y="3237952"/>
            <a:ext cx="83890" cy="111154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Summing Junction 13">
            <a:extLst>
              <a:ext uri="{FF2B5EF4-FFF2-40B4-BE49-F238E27FC236}">
                <a16:creationId xmlns:a16="http://schemas.microsoft.com/office/drawing/2014/main" id="{03288941-A6A6-409A-83C8-B57155193481}"/>
              </a:ext>
            </a:extLst>
          </p:cNvPr>
          <p:cNvSpPr/>
          <p:nvPr/>
        </p:nvSpPr>
        <p:spPr>
          <a:xfrm>
            <a:off x="9397068" y="3248834"/>
            <a:ext cx="83890" cy="111154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umming Junction 14">
            <a:extLst>
              <a:ext uri="{FF2B5EF4-FFF2-40B4-BE49-F238E27FC236}">
                <a16:creationId xmlns:a16="http://schemas.microsoft.com/office/drawing/2014/main" id="{54491824-E913-49E2-A39E-828904A0CBF1}"/>
              </a:ext>
            </a:extLst>
          </p:cNvPr>
          <p:cNvSpPr/>
          <p:nvPr/>
        </p:nvSpPr>
        <p:spPr>
          <a:xfrm>
            <a:off x="5629013" y="3826580"/>
            <a:ext cx="83890" cy="111154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Summing Junction 15">
            <a:extLst>
              <a:ext uri="{FF2B5EF4-FFF2-40B4-BE49-F238E27FC236}">
                <a16:creationId xmlns:a16="http://schemas.microsoft.com/office/drawing/2014/main" id="{1C3665D3-42E1-4971-8D76-9F95453455BF}"/>
              </a:ext>
            </a:extLst>
          </p:cNvPr>
          <p:cNvSpPr/>
          <p:nvPr/>
        </p:nvSpPr>
        <p:spPr>
          <a:xfrm>
            <a:off x="8987405" y="4047541"/>
            <a:ext cx="83890" cy="111154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Summing Junction 16">
            <a:extLst>
              <a:ext uri="{FF2B5EF4-FFF2-40B4-BE49-F238E27FC236}">
                <a16:creationId xmlns:a16="http://schemas.microsoft.com/office/drawing/2014/main" id="{8480CC99-50C7-4933-9C4F-D55F45F6B595}"/>
              </a:ext>
            </a:extLst>
          </p:cNvPr>
          <p:cNvSpPr/>
          <p:nvPr/>
        </p:nvSpPr>
        <p:spPr>
          <a:xfrm>
            <a:off x="7314501" y="3193257"/>
            <a:ext cx="83890" cy="111154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Summing Junction 17">
            <a:extLst>
              <a:ext uri="{FF2B5EF4-FFF2-40B4-BE49-F238E27FC236}">
                <a16:creationId xmlns:a16="http://schemas.microsoft.com/office/drawing/2014/main" id="{420E51A8-8AC0-4A23-AE83-0BDED5006062}"/>
              </a:ext>
            </a:extLst>
          </p:cNvPr>
          <p:cNvSpPr/>
          <p:nvPr/>
        </p:nvSpPr>
        <p:spPr>
          <a:xfrm>
            <a:off x="6494477" y="3705946"/>
            <a:ext cx="83890" cy="111154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umming Junction 18">
            <a:extLst>
              <a:ext uri="{FF2B5EF4-FFF2-40B4-BE49-F238E27FC236}">
                <a16:creationId xmlns:a16="http://schemas.microsoft.com/office/drawing/2014/main" id="{C3EAD166-6F30-44E9-AC7A-5911D6874033}"/>
              </a:ext>
            </a:extLst>
          </p:cNvPr>
          <p:cNvSpPr/>
          <p:nvPr/>
        </p:nvSpPr>
        <p:spPr>
          <a:xfrm>
            <a:off x="8298110" y="3547495"/>
            <a:ext cx="83890" cy="111154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Summing Junction 19">
            <a:extLst>
              <a:ext uri="{FF2B5EF4-FFF2-40B4-BE49-F238E27FC236}">
                <a16:creationId xmlns:a16="http://schemas.microsoft.com/office/drawing/2014/main" id="{0E57DAA0-DE88-412B-910E-A3594661A1AC}"/>
              </a:ext>
            </a:extLst>
          </p:cNvPr>
          <p:cNvSpPr/>
          <p:nvPr/>
        </p:nvSpPr>
        <p:spPr>
          <a:xfrm>
            <a:off x="6806321" y="4047541"/>
            <a:ext cx="83890" cy="111154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Summing Junction 20">
            <a:extLst>
              <a:ext uri="{FF2B5EF4-FFF2-40B4-BE49-F238E27FC236}">
                <a16:creationId xmlns:a16="http://schemas.microsoft.com/office/drawing/2014/main" id="{686B9DCA-C679-4B08-AADD-33F28CEDD408}"/>
              </a:ext>
            </a:extLst>
          </p:cNvPr>
          <p:cNvSpPr/>
          <p:nvPr/>
        </p:nvSpPr>
        <p:spPr>
          <a:xfrm>
            <a:off x="7845104" y="4391288"/>
            <a:ext cx="83890" cy="111154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Summing Junction 21">
            <a:extLst>
              <a:ext uri="{FF2B5EF4-FFF2-40B4-BE49-F238E27FC236}">
                <a16:creationId xmlns:a16="http://schemas.microsoft.com/office/drawing/2014/main" id="{E56BF8D0-79D9-44C3-80C9-EADB6D8DCB00}"/>
              </a:ext>
            </a:extLst>
          </p:cNvPr>
          <p:cNvSpPr/>
          <p:nvPr/>
        </p:nvSpPr>
        <p:spPr>
          <a:xfrm>
            <a:off x="7650260" y="3761523"/>
            <a:ext cx="83890" cy="111154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Summing Junction 22">
            <a:extLst>
              <a:ext uri="{FF2B5EF4-FFF2-40B4-BE49-F238E27FC236}">
                <a16:creationId xmlns:a16="http://schemas.microsoft.com/office/drawing/2014/main" id="{EBF9A361-E6A7-443F-A33A-D84A731AC730}"/>
              </a:ext>
            </a:extLst>
          </p:cNvPr>
          <p:cNvSpPr/>
          <p:nvPr/>
        </p:nvSpPr>
        <p:spPr>
          <a:xfrm>
            <a:off x="6962916" y="3465812"/>
            <a:ext cx="83890" cy="111154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Summing Junction 23">
            <a:extLst>
              <a:ext uri="{FF2B5EF4-FFF2-40B4-BE49-F238E27FC236}">
                <a16:creationId xmlns:a16="http://schemas.microsoft.com/office/drawing/2014/main" id="{1FAB300F-8082-43F3-896C-2677C5EDFE18}"/>
              </a:ext>
            </a:extLst>
          </p:cNvPr>
          <p:cNvSpPr/>
          <p:nvPr/>
        </p:nvSpPr>
        <p:spPr>
          <a:xfrm>
            <a:off x="6096000" y="3882157"/>
            <a:ext cx="83890" cy="111154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Summing Junction 24">
            <a:extLst>
              <a:ext uri="{FF2B5EF4-FFF2-40B4-BE49-F238E27FC236}">
                <a16:creationId xmlns:a16="http://schemas.microsoft.com/office/drawing/2014/main" id="{EC6E6915-70F8-4082-BC83-D7F68604CF41}"/>
              </a:ext>
            </a:extLst>
          </p:cNvPr>
          <p:cNvSpPr/>
          <p:nvPr/>
        </p:nvSpPr>
        <p:spPr>
          <a:xfrm>
            <a:off x="10033233" y="1849348"/>
            <a:ext cx="83890" cy="111154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6029C3-6A6E-483A-9764-ED49ED033B55}"/>
              </a:ext>
            </a:extLst>
          </p:cNvPr>
          <p:cNvSpPr txBox="1"/>
          <p:nvPr/>
        </p:nvSpPr>
        <p:spPr>
          <a:xfrm>
            <a:off x="10140892" y="1725656"/>
            <a:ext cx="205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MGA solutions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46260-5E6D-4781-8C60-0E5FFA533D13}"/>
              </a:ext>
            </a:extLst>
          </p:cNvPr>
          <p:cNvSpPr txBox="1"/>
          <p:nvPr/>
        </p:nvSpPr>
        <p:spPr>
          <a:xfrm>
            <a:off x="430635" y="2275379"/>
            <a:ext cx="382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Modeling to generate alternatives (MGA)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1B4856-94E6-47BE-8082-68E85B8411F7}"/>
              </a:ext>
            </a:extLst>
          </p:cNvPr>
          <p:cNvCxnSpPr/>
          <p:nvPr/>
        </p:nvCxnSpPr>
        <p:spPr>
          <a:xfrm>
            <a:off x="5033394" y="3248834"/>
            <a:ext cx="0" cy="169516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4B5E998-D2DD-4E2D-9951-2C5A1F278072}"/>
              </a:ext>
            </a:extLst>
          </p:cNvPr>
          <p:cNvSpPr txBox="1"/>
          <p:nvPr/>
        </p:nvSpPr>
        <p:spPr>
          <a:xfrm rot="16200000">
            <a:off x="4178792" y="3762598"/>
            <a:ext cx="205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MGA slack</a:t>
            </a:r>
          </a:p>
        </p:txBody>
      </p:sp>
    </p:spTree>
    <p:extLst>
      <p:ext uri="{BB962C8B-B14F-4D97-AF65-F5344CB8AC3E}">
        <p14:creationId xmlns:p14="http://schemas.microsoft.com/office/powerpoint/2010/main" val="353525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3F6D-9C4B-4776-8A7A-551A1FF9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question!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56E28-06A6-4DD0-A68D-5682F8A33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all near optimal solutions be explored in a structured way?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152F0-D204-4D13-AAF9-495C9E04B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85" y="2943905"/>
            <a:ext cx="3610249" cy="3233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F4FEC6-E473-4EBD-A7F0-C45E2DE44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090" y="2478504"/>
            <a:ext cx="3459396" cy="36984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6F6E57-EF09-46CA-9839-365F96835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07" y="2416007"/>
            <a:ext cx="3739049" cy="39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4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6BA163-8652-4802-B207-4AAD6437B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8" y="1099444"/>
            <a:ext cx="11831216" cy="575855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B65D3F-A560-4CB2-A9D4-9C80B0E7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96A1FE-2905-42C4-A10B-FA2B944DCF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9" r="9095"/>
          <a:stretch/>
        </p:blipFill>
        <p:spPr>
          <a:xfrm>
            <a:off x="6896456" y="1207531"/>
            <a:ext cx="5547272" cy="41703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CFFDDFB-B474-47D1-8AA7-5689B361DD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31" t="-188" r="152" b="83490"/>
          <a:stretch/>
        </p:blipFill>
        <p:spPr>
          <a:xfrm>
            <a:off x="7291288" y="1615187"/>
            <a:ext cx="1114795" cy="92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6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7E9E4-26BD-42B1-84F7-B041F9CA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18BC68-150D-435B-A836-C438EE3AF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045" y="225725"/>
            <a:ext cx="8141003" cy="66322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EB30FD-AE16-4ACF-8B15-AD371152BAF6}"/>
              </a:ext>
            </a:extLst>
          </p:cNvPr>
          <p:cNvSpPr txBox="1"/>
          <p:nvPr/>
        </p:nvSpPr>
        <p:spPr>
          <a:xfrm>
            <a:off x="61651" y="1830088"/>
            <a:ext cx="305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money = More flexibility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E698A5-06DC-4D69-B43D-9A0441DC4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914425">
            <a:off x="10572750" y="882350"/>
            <a:ext cx="1562100" cy="333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1FA0A4-C0F5-4100-84C2-B34CB6121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681205">
            <a:off x="10542427" y="2616009"/>
            <a:ext cx="1695450" cy="314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E627AB-E71E-4669-A7F9-91BA48E2E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713703">
            <a:off x="10575765" y="4050332"/>
            <a:ext cx="1628775" cy="314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DF8237-AE6C-44BE-80F7-8D0F29D683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7794449">
            <a:off x="10661278" y="5355934"/>
            <a:ext cx="16478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84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E0A6-84E2-486A-87F4-5AC1B616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F9F50A1-AA5F-45DC-B120-F741EE9672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" r="9919" b="6128"/>
          <a:stretch/>
        </p:blipFill>
        <p:spPr>
          <a:xfrm>
            <a:off x="838200" y="1525087"/>
            <a:ext cx="4236440" cy="4817477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95DACFE-CDC4-4976-8D59-A293C8969F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05" b="74170"/>
          <a:stretch/>
        </p:blipFill>
        <p:spPr>
          <a:xfrm>
            <a:off x="5074640" y="1525087"/>
            <a:ext cx="995512" cy="132556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52AD44-6F3E-442C-89B5-23FA735E5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2" r="98218"/>
          <a:stretch/>
        </p:blipFill>
        <p:spPr>
          <a:xfrm>
            <a:off x="492721" y="2399250"/>
            <a:ext cx="186787" cy="3503437"/>
          </a:xfr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1F9A0C9-B81E-4922-B1F4-D3692C7186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70" t="92944" r="33311" b="2091"/>
          <a:stretch/>
        </p:blipFill>
        <p:spPr>
          <a:xfrm>
            <a:off x="1778467" y="6254822"/>
            <a:ext cx="3062666" cy="2548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6E9F62-5731-4DD9-8C61-8C905EAF6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661" y="1778269"/>
            <a:ext cx="5024416" cy="43111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637528-7CBD-45DF-9ADB-978A7F692F63}"/>
              </a:ext>
            </a:extLst>
          </p:cNvPr>
          <p:cNvSpPr txBox="1"/>
          <p:nvPr/>
        </p:nvSpPr>
        <p:spPr>
          <a:xfrm>
            <a:off x="4773335" y="914400"/>
            <a:ext cx="6549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CO2 reduction = Larger inequality of 			     	      generation/consumption per country</a:t>
            </a:r>
          </a:p>
        </p:txBody>
      </p:sp>
    </p:spTree>
    <p:extLst>
      <p:ext uri="{BB962C8B-B14F-4D97-AF65-F5344CB8AC3E}">
        <p14:creationId xmlns:p14="http://schemas.microsoft.com/office/powerpoint/2010/main" val="3075058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082F5-2624-4B7E-BAAC-03E2340D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25568-C076-4794-B9FE-989ADC13E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structured method of exploring all near optimal solutions have been defined </a:t>
            </a:r>
          </a:p>
          <a:p>
            <a:r>
              <a:rPr lang="en-US" dirty="0"/>
              <a:t>This method is however limited by the dimensionality of the studies performed </a:t>
            </a:r>
          </a:p>
          <a:p>
            <a:r>
              <a:rPr lang="en-US" dirty="0"/>
              <a:t>Europe needs a lot of wind power</a:t>
            </a:r>
          </a:p>
        </p:txBody>
      </p:sp>
    </p:spTree>
    <p:extLst>
      <p:ext uri="{BB962C8B-B14F-4D97-AF65-F5344CB8AC3E}">
        <p14:creationId xmlns:p14="http://schemas.microsoft.com/office/powerpoint/2010/main" val="1637269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400970CD30FDE419634157DC0979CEB" ma:contentTypeVersion="8" ma:contentTypeDescription="Opret et nyt dokument." ma:contentTypeScope="" ma:versionID="8f1074aae17fbe25ea635f4c0e5f55eb">
  <xsd:schema xmlns:xsd="http://www.w3.org/2001/XMLSchema" xmlns:xs="http://www.w3.org/2001/XMLSchema" xmlns:p="http://schemas.microsoft.com/office/2006/metadata/properties" xmlns:ns3="c60c6253-16de-4fa8-ae79-8e38ec3056bb" targetNamespace="http://schemas.microsoft.com/office/2006/metadata/properties" ma:root="true" ma:fieldsID="533e677c05a3d7c5da6b4584172165c4" ns3:_="">
    <xsd:import namespace="c60c6253-16de-4fa8-ae79-8e38ec3056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0c6253-16de-4fa8-ae79-8e38ec3056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44B695-18C8-4569-AF40-EFE61DD85AF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58BF037-2BD3-456B-867A-71A0CF1FA4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EFF77C-CED7-4CDE-AEC3-6A712ABC51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0c6253-16de-4fa8-ae79-8e38ec3056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112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Foxit PDF Document</vt:lpstr>
      <vt:lpstr>What is my project about?</vt:lpstr>
      <vt:lpstr>What is my project about</vt:lpstr>
      <vt:lpstr>The big question!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Tørnes Pedersen</dc:creator>
  <cp:lastModifiedBy>Tim Tørnes Pedersen</cp:lastModifiedBy>
  <cp:revision>4</cp:revision>
  <dcterms:created xsi:type="dcterms:W3CDTF">2019-11-11T07:00:10Z</dcterms:created>
  <dcterms:modified xsi:type="dcterms:W3CDTF">2019-11-11T08:37:14Z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0x010100E400970CD30FDE419634157DC0979CEB</vt:lpwstr>
  </property>
</Properties>
</file>