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7D32D-6180-47CD-8CCD-A9EE2F659844}" v="7" dt="2019-09-12T11:18:11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Tørnes Pedersen" userId="5f178a44-275d-4660-9585-eccfc06587d8" providerId="ADAL" clId="{BDC7D32D-6180-47CD-8CCD-A9EE2F659844}"/>
    <pc:docChg chg="modSld">
      <pc:chgData name="Tim Tørnes Pedersen" userId="5f178a44-275d-4660-9585-eccfc06587d8" providerId="ADAL" clId="{BDC7D32D-6180-47CD-8CCD-A9EE2F659844}" dt="2019-09-12T11:30:41.494" v="326" actId="1076"/>
      <pc:docMkLst>
        <pc:docMk/>
      </pc:docMkLst>
      <pc:sldChg chg="addSp delSp modSp">
        <pc:chgData name="Tim Tørnes Pedersen" userId="5f178a44-275d-4660-9585-eccfc06587d8" providerId="ADAL" clId="{BDC7D32D-6180-47CD-8CCD-A9EE2F659844}" dt="2019-09-12T11:18:13.120" v="325" actId="1076"/>
        <pc:sldMkLst>
          <pc:docMk/>
          <pc:sldMk cId="1073861968" sldId="257"/>
        </pc:sldMkLst>
        <pc:spChg chg="del">
          <ac:chgData name="Tim Tørnes Pedersen" userId="5f178a44-275d-4660-9585-eccfc06587d8" providerId="ADAL" clId="{BDC7D32D-6180-47CD-8CCD-A9EE2F659844}" dt="2019-09-12T11:04:16.516" v="0"/>
          <ac:spMkLst>
            <pc:docMk/>
            <pc:sldMk cId="1073861968" sldId="257"/>
            <ac:spMk id="3" creationId="{48F6DC8D-729C-4093-B07C-FB2973833958}"/>
          </ac:spMkLst>
        </pc:spChg>
        <pc:picChg chg="add mod">
          <ac:chgData name="Tim Tørnes Pedersen" userId="5f178a44-275d-4660-9585-eccfc06587d8" providerId="ADAL" clId="{BDC7D32D-6180-47CD-8CCD-A9EE2F659844}" dt="2019-09-12T11:04:40.135" v="3" actId="1076"/>
          <ac:picMkLst>
            <pc:docMk/>
            <pc:sldMk cId="1073861968" sldId="257"/>
            <ac:picMk id="4" creationId="{4A687230-9370-4BA7-AA92-C0D6FF9CBC8D}"/>
          </ac:picMkLst>
        </pc:picChg>
        <pc:picChg chg="add mod">
          <ac:chgData name="Tim Tørnes Pedersen" userId="5f178a44-275d-4660-9585-eccfc06587d8" providerId="ADAL" clId="{BDC7D32D-6180-47CD-8CCD-A9EE2F659844}" dt="2019-09-12T11:18:10.664" v="323" actId="1076"/>
          <ac:picMkLst>
            <pc:docMk/>
            <pc:sldMk cId="1073861968" sldId="257"/>
            <ac:picMk id="5" creationId="{58AF3DCD-EF4C-45FF-99E6-5A3600484ACC}"/>
          </ac:picMkLst>
        </pc:picChg>
        <pc:picChg chg="add mod">
          <ac:chgData name="Tim Tørnes Pedersen" userId="5f178a44-275d-4660-9585-eccfc06587d8" providerId="ADAL" clId="{BDC7D32D-6180-47CD-8CCD-A9EE2F659844}" dt="2019-09-12T11:18:13.120" v="325" actId="1076"/>
          <ac:picMkLst>
            <pc:docMk/>
            <pc:sldMk cId="1073861968" sldId="257"/>
            <ac:picMk id="6" creationId="{00550AAF-876E-433C-834F-08735206D967}"/>
          </ac:picMkLst>
        </pc:picChg>
      </pc:sldChg>
      <pc:sldChg chg="modSp">
        <pc:chgData name="Tim Tørnes Pedersen" userId="5f178a44-275d-4660-9585-eccfc06587d8" providerId="ADAL" clId="{BDC7D32D-6180-47CD-8CCD-A9EE2F659844}" dt="2019-09-12T11:12:01.707" v="307" actId="20577"/>
        <pc:sldMkLst>
          <pc:docMk/>
          <pc:sldMk cId="3645826985" sldId="258"/>
        </pc:sldMkLst>
        <pc:spChg chg="mod">
          <ac:chgData name="Tim Tørnes Pedersen" userId="5f178a44-275d-4660-9585-eccfc06587d8" providerId="ADAL" clId="{BDC7D32D-6180-47CD-8CCD-A9EE2F659844}" dt="2019-09-12T11:08:07.210" v="136" actId="790"/>
          <ac:spMkLst>
            <pc:docMk/>
            <pc:sldMk cId="3645826985" sldId="258"/>
            <ac:spMk id="2" creationId="{28933D0F-5945-483C-A0BD-230A4C682F97}"/>
          </ac:spMkLst>
        </pc:spChg>
        <pc:spChg chg="mod">
          <ac:chgData name="Tim Tørnes Pedersen" userId="5f178a44-275d-4660-9585-eccfc06587d8" providerId="ADAL" clId="{BDC7D32D-6180-47CD-8CCD-A9EE2F659844}" dt="2019-09-12T11:12:01.707" v="307" actId="20577"/>
          <ac:spMkLst>
            <pc:docMk/>
            <pc:sldMk cId="3645826985" sldId="258"/>
            <ac:spMk id="3" creationId="{B40F40CA-A05F-4FCF-94A0-50C21A0E1DF8}"/>
          </ac:spMkLst>
        </pc:spChg>
      </pc:sldChg>
      <pc:sldChg chg="addSp delSp modSp">
        <pc:chgData name="Tim Tørnes Pedersen" userId="5f178a44-275d-4660-9585-eccfc06587d8" providerId="ADAL" clId="{BDC7D32D-6180-47CD-8CCD-A9EE2F659844}" dt="2019-09-12T11:30:41.494" v="326" actId="1076"/>
        <pc:sldMkLst>
          <pc:docMk/>
          <pc:sldMk cId="324835793" sldId="259"/>
        </pc:sldMkLst>
        <pc:spChg chg="del">
          <ac:chgData name="Tim Tørnes Pedersen" userId="5f178a44-275d-4660-9585-eccfc06587d8" providerId="ADAL" clId="{BDC7D32D-6180-47CD-8CCD-A9EE2F659844}" dt="2019-09-12T11:05:21.468" v="4"/>
          <ac:spMkLst>
            <pc:docMk/>
            <pc:sldMk cId="324835793" sldId="259"/>
            <ac:spMk id="3" creationId="{C3814875-52C5-4185-AD98-D58C13398C54}"/>
          </ac:spMkLst>
        </pc:spChg>
        <pc:picChg chg="add mod">
          <ac:chgData name="Tim Tørnes Pedersen" userId="5f178a44-275d-4660-9585-eccfc06587d8" providerId="ADAL" clId="{BDC7D32D-6180-47CD-8CCD-A9EE2F659844}" dt="2019-09-12T11:30:41.494" v="326" actId="1076"/>
          <ac:picMkLst>
            <pc:docMk/>
            <pc:sldMk cId="324835793" sldId="259"/>
            <ac:picMk id="4" creationId="{30D428AC-9B9F-4DC2-ADA7-5BC8860C751C}"/>
          </ac:picMkLst>
        </pc:picChg>
      </pc:sldChg>
      <pc:sldChg chg="addSp delSp modSp">
        <pc:chgData name="Tim Tørnes Pedersen" userId="5f178a44-275d-4660-9585-eccfc06587d8" providerId="ADAL" clId="{BDC7D32D-6180-47CD-8CCD-A9EE2F659844}" dt="2019-09-12T11:16:17.659" v="322" actId="1076"/>
        <pc:sldMkLst>
          <pc:docMk/>
          <pc:sldMk cId="774332938" sldId="260"/>
        </pc:sldMkLst>
        <pc:spChg chg="del">
          <ac:chgData name="Tim Tørnes Pedersen" userId="5f178a44-275d-4660-9585-eccfc06587d8" providerId="ADAL" clId="{BDC7D32D-6180-47CD-8CCD-A9EE2F659844}" dt="2019-09-12T11:14:10.220" v="308"/>
          <ac:spMkLst>
            <pc:docMk/>
            <pc:sldMk cId="774332938" sldId="260"/>
            <ac:spMk id="3" creationId="{F458788E-CF71-435A-A904-30597BA4C535}"/>
          </ac:spMkLst>
        </pc:spChg>
        <pc:picChg chg="add mod ord">
          <ac:chgData name="Tim Tørnes Pedersen" userId="5f178a44-275d-4660-9585-eccfc06587d8" providerId="ADAL" clId="{BDC7D32D-6180-47CD-8CCD-A9EE2F659844}" dt="2019-09-12T11:15:23.470" v="318" actId="1076"/>
          <ac:picMkLst>
            <pc:docMk/>
            <pc:sldMk cId="774332938" sldId="260"/>
            <ac:picMk id="4" creationId="{802013A1-E017-4D1B-A949-8C31C3AB3F64}"/>
          </ac:picMkLst>
        </pc:picChg>
        <pc:picChg chg="add mod">
          <ac:chgData name="Tim Tørnes Pedersen" userId="5f178a44-275d-4660-9585-eccfc06587d8" providerId="ADAL" clId="{BDC7D32D-6180-47CD-8CCD-A9EE2F659844}" dt="2019-09-12T11:15:08.344" v="313" actId="1076"/>
          <ac:picMkLst>
            <pc:docMk/>
            <pc:sldMk cId="774332938" sldId="260"/>
            <ac:picMk id="5" creationId="{D678A049-121B-4AB6-AE81-ADADCF6E7188}"/>
          </ac:picMkLst>
        </pc:picChg>
        <pc:picChg chg="add mod">
          <ac:chgData name="Tim Tørnes Pedersen" userId="5f178a44-275d-4660-9585-eccfc06587d8" providerId="ADAL" clId="{BDC7D32D-6180-47CD-8CCD-A9EE2F659844}" dt="2019-09-12T11:16:17.659" v="322" actId="1076"/>
          <ac:picMkLst>
            <pc:docMk/>
            <pc:sldMk cId="774332938" sldId="260"/>
            <ac:picMk id="6" creationId="{95DE35E9-BD83-4B8B-AF84-0E26218631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C0CB-C872-4377-B993-5914C7080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574E3-3566-4CC6-B378-4BEADAD5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71B0D-88E0-4C1E-9EC7-3FFDD819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DC7-85A5-49D2-8C1F-614911CBEACF}" type="datetimeFigureOut">
              <a:rPr lang="da-DK" smtClean="0"/>
              <a:t>12-09-2019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47AA7-4C58-48BB-A403-9C6511E1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BE32A-65A4-4DB9-867C-3D13CB6D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8A37-401C-472E-9294-44DCC4F3F7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368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E346-D61D-41E9-B0CD-F48E7058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EAFB1-E16A-4544-ACF8-F40FD3B9B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EAF42-E710-46C0-8692-DF8C27A8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DC7-85A5-49D2-8C1F-614911CBEACF}" type="datetimeFigureOut">
              <a:rPr lang="da-DK" smtClean="0"/>
              <a:t>12-09-2019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B2B8-00CC-445E-830E-84183B2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C4DB5-21C6-4C0D-80E3-2DA7DE4F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8A37-401C-472E-9294-44DCC4F3F7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317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B92C3-027C-4DFA-9F10-F859D3D0F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3D4C1-D4D6-4180-9CEC-7AC090004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0E54-37B6-40CE-9E1C-E28EFB4C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DC7-85A5-49D2-8C1F-614911CBEACF}" type="datetimeFigureOut">
              <a:rPr lang="da-DK" smtClean="0"/>
              <a:t>12-09-2019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E13E5-0215-424F-98BB-3E8FAC04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BA423-3DEB-4C19-94CE-05985610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8A37-401C-472E-9294-44DCC4F3F7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346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E90F-C6B9-4912-BA09-55F8AA2F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DCBB-70F3-4F86-AAB0-2AC965F66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DD888-EF4F-41F0-AB97-8819D4BD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DC7-85A5-49D2-8C1F-614911CBEACF}" type="datetimeFigureOut">
              <a:rPr lang="da-DK" smtClean="0"/>
              <a:t>12-09-2019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218B-E375-4945-B8CA-38D07325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3973B-6032-45AF-8F02-979BCEBB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8A37-401C-472E-9294-44DCC4F3F7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34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0B3A-D98B-47EB-8B5F-FFC4A2CE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C8CB3-5D1C-4A14-A0E8-39E46498F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E5439-CC0B-44AC-B74E-A1ED3FB7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DC7-85A5-49D2-8C1F-614911CBEACF}" type="datetimeFigureOut">
              <a:rPr lang="da-DK" smtClean="0"/>
              <a:t>12-09-2019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59B4B-0327-418A-8086-021D4323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AD8A4-A104-4522-8A76-108D57B5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8A37-401C-472E-9294-44DCC4F3F7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227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4C7A-177C-4FBC-98B3-E88792FA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4127-FAF6-4FD3-8603-CCBDAC2E7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C5B4B-E549-40EE-BC30-34551BCED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3DFA0-4862-42F5-B190-4462BE4D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DC7-85A5-49D2-8C1F-614911CBEACF}" type="datetimeFigureOut">
              <a:rPr lang="da-DK" smtClean="0"/>
              <a:t>12-09-2019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8F858-1E8A-4393-9C5C-788FC8EB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949B1-9C5A-48E2-A7E8-71CC26A6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8A37-401C-472E-9294-44DCC4F3F7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338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A583-0C49-4AF5-B68E-7E581720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31AE7-4C44-4A1E-AD5E-1E4094B4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52D44-6A30-4607-B6C5-7C0C859B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AE5E8-5AAB-430B-B197-C0A7CD247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F932B-F829-48D0-A3FF-696FEF2F4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744AC-3C3E-464F-AE29-1DFE8987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DC7-85A5-49D2-8C1F-614911CBEACF}" type="datetimeFigureOut">
              <a:rPr lang="da-DK" smtClean="0"/>
              <a:t>12-09-2019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EDA35-309D-4D11-9826-4F5DD1C7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DC7B5D-F753-4CF7-9B71-4839EA9A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8A37-401C-472E-9294-44DCC4F3F7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716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35A7-47A9-42AD-ABBA-AB77A207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8DC0A-E6B1-41DB-A87D-2C3CB0BD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DC7-85A5-49D2-8C1F-614911CBEACF}" type="datetimeFigureOut">
              <a:rPr lang="da-DK" smtClean="0"/>
              <a:t>12-09-2019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2C8C4-5826-4BAD-B2D0-04954E17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74FF7-95FA-4DFE-8FC8-21E94970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8A37-401C-472E-9294-44DCC4F3F7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322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A5CD2-3A6F-4F89-8EE3-BC4C694B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DC7-85A5-49D2-8C1F-614911CBEACF}" type="datetimeFigureOut">
              <a:rPr lang="da-DK" smtClean="0"/>
              <a:t>12-09-2019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EFF8D-7A21-4991-95D2-5628FFD5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A321D-A3E7-443A-9E21-F080C0C8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8A37-401C-472E-9294-44DCC4F3F7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449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DF0C-E14B-454C-ACC7-9E232EF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AD5C-EF7A-4792-A97F-3CA019515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A9690-0FD2-41BE-94B4-AE51BBCC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F2416-CD69-47C1-9A0D-42C1073E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DC7-85A5-49D2-8C1F-614911CBEACF}" type="datetimeFigureOut">
              <a:rPr lang="da-DK" smtClean="0"/>
              <a:t>12-09-2019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702C9-BBB4-40A5-AD7B-FC3A6D60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5D44F-008B-45B8-98D2-94C4D5C0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8A37-401C-472E-9294-44DCC4F3F7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122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83E5-5C29-4D01-B025-B1DDA7DC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0E5DF-18CA-44A9-83CD-51768A775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07E38-AAAD-4172-B12B-CE4496FF3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665F9-E83E-4906-BF4C-99AE3A67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7DC7-85A5-49D2-8C1F-614911CBEACF}" type="datetimeFigureOut">
              <a:rPr lang="da-DK" smtClean="0"/>
              <a:t>12-09-2019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7AAB8-8EB3-40BB-90B5-A6AE167E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077C9-DBEC-48D6-8B02-B715E030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8A37-401C-472E-9294-44DCC4F3F7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583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F1E6F-812B-454A-8947-D1501519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5FF89-A173-4926-8CF4-4031AD919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FA83C-19E6-4431-BEDA-2DF85D39C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37DC7-85A5-49D2-8C1F-614911CBEACF}" type="datetimeFigureOut">
              <a:rPr lang="da-DK" smtClean="0"/>
              <a:t>12-09-2019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6D719-C8D6-4C24-A0B5-CC34E452D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D539E-70B2-482B-850F-037093D5B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B8A37-401C-472E-9294-44DCC4F3F7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295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F945-9A30-4E27-B096-862AA47E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central </a:t>
            </a:r>
            <a:r>
              <a:rPr lang="en-US" dirty="0"/>
              <a:t>idea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687230-9370-4BA7-AA92-C0D6FF9CB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73" y="1781175"/>
            <a:ext cx="3895725" cy="3295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AF3DCD-EF4C-45FF-99E6-5A3600484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126" y="2701925"/>
            <a:ext cx="7019925" cy="3790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550AAF-876E-433C-834F-08735206D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527" y="1520987"/>
            <a:ext cx="62865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3D0F-5945-483C-A0BD-230A4C68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da-DK" dirty="0"/>
              <a:t> </a:t>
            </a:r>
            <a:r>
              <a:rPr lang="en-US" dirty="0"/>
              <a:t>is</a:t>
            </a:r>
            <a:r>
              <a:rPr lang="da-DK" dirty="0"/>
              <a:t> it </a:t>
            </a:r>
            <a:r>
              <a:rPr lang="en-US" dirty="0"/>
              <a:t>interesting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40CA-A05F-4FCF-94A0-50C21A0E1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reduce CO2 emission</a:t>
            </a:r>
          </a:p>
          <a:p>
            <a:r>
              <a:rPr lang="en-US" dirty="0"/>
              <a:t>To facilitate this CO2 reduction, large structural change in the energy supply is needed </a:t>
            </a:r>
          </a:p>
          <a:p>
            <a:r>
              <a:rPr lang="en-US" dirty="0"/>
              <a:t>Modeling of energy systems is hard due to:</a:t>
            </a:r>
          </a:p>
          <a:p>
            <a:pPr lvl="1"/>
            <a:r>
              <a:rPr lang="en-US" dirty="0"/>
              <a:t>Parametric uncertainty </a:t>
            </a:r>
          </a:p>
          <a:p>
            <a:pPr lvl="1"/>
            <a:r>
              <a:rPr lang="en-US" dirty="0"/>
              <a:t>Structural uncertainty</a:t>
            </a:r>
          </a:p>
        </p:txBody>
      </p:sp>
    </p:spTree>
    <p:extLst>
      <p:ext uri="{BB962C8B-B14F-4D97-AF65-F5344CB8AC3E}">
        <p14:creationId xmlns:p14="http://schemas.microsoft.com/office/powerpoint/2010/main" val="364582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3683-2CD1-4648-A8A4-A99EEA48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Main </a:t>
            </a:r>
            <a:r>
              <a:rPr lang="da-DK" dirty="0" err="1"/>
              <a:t>questions</a:t>
            </a:r>
            <a:r>
              <a:rPr lang="da-DK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D428AC-9B9F-4DC2-ADA7-5BC8860C7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4471" y="1767069"/>
            <a:ext cx="62484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083B-7D34-4200-A4A3-66A15E35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8A049-121B-4AB6-AE81-ADADCF6E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370" y="594340"/>
            <a:ext cx="6701962" cy="363242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2013A1-E017-4D1B-A949-8C31C3AB3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735" y="1386501"/>
            <a:ext cx="4845161" cy="2633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DE35E9-BD83-4B8B-AF84-0E2621863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684" y="4052647"/>
            <a:ext cx="4584638" cy="261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3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400970CD30FDE419634157DC0979CEB" ma:contentTypeVersion="6" ma:contentTypeDescription="Opret et nyt dokument." ma:contentTypeScope="" ma:versionID="9591bd262819d37b8270f0eb02779584">
  <xsd:schema xmlns:xsd="http://www.w3.org/2001/XMLSchema" xmlns:xs="http://www.w3.org/2001/XMLSchema" xmlns:p="http://schemas.microsoft.com/office/2006/metadata/properties" xmlns:ns3="c60c6253-16de-4fa8-ae79-8e38ec3056bb" targetNamespace="http://schemas.microsoft.com/office/2006/metadata/properties" ma:root="true" ma:fieldsID="d8994168d28efc439daf02f258898dfa" ns3:_="">
    <xsd:import namespace="c60c6253-16de-4fa8-ae79-8e38ec3056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c6253-16de-4fa8-ae79-8e38ec3056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090EA1-EA54-4946-A4FB-683E22295F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0c6253-16de-4fa8-ae79-8e38ec3056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C477D5-3D28-45A3-A932-1F874D043B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0775D2-75E8-45B0-8ABD-4D540A32A54E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c60c6253-16de-4fa8-ae79-8e38ec3056bb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central idea</vt:lpstr>
      <vt:lpstr>Why is it interesting</vt:lpstr>
      <vt:lpstr>Main questions </vt:lpstr>
      <vt:lpstr>Expected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central idea</dc:title>
  <dc:creator>Tim Tørnes Pedersen</dc:creator>
  <cp:lastModifiedBy>Tim Tørnes Pedersen</cp:lastModifiedBy>
  <cp:revision>2</cp:revision>
  <dcterms:created xsi:type="dcterms:W3CDTF">2019-09-12T08:04:00Z</dcterms:created>
  <dcterms:modified xsi:type="dcterms:W3CDTF">2019-09-12T11:30:52Z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0x010100E400970CD30FDE419634157DC0979CEB</vt:lpwstr>
  </property>
</Properties>
</file>