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5" r:id="rId6"/>
    <p:sldId id="262" r:id="rId7"/>
    <p:sldId id="263" r:id="rId8"/>
    <p:sldId id="260" r:id="rId9"/>
    <p:sldId id="264" r:id="rId10"/>
    <p:sldId id="257" r:id="rId11"/>
    <p:sldId id="261" r:id="rId12"/>
    <p:sldId id="25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3F3A7-65EC-47A1-9175-E3DFF3789AC3}" v="51" dt="2019-10-21T10:37:4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Tørnes Pedersen" userId="5f178a44-275d-4660-9585-eccfc06587d8" providerId="ADAL" clId="{ABC3F3A7-65EC-47A1-9175-E3DFF3789AC3}"/>
    <pc:docChg chg="undo custSel addSld modSld">
      <pc:chgData name="Tim Tørnes Pedersen" userId="5f178a44-275d-4660-9585-eccfc06587d8" providerId="ADAL" clId="{ABC3F3A7-65EC-47A1-9175-E3DFF3789AC3}" dt="2019-10-21T10:38:03.984" v="693" actId="20577"/>
      <pc:docMkLst>
        <pc:docMk/>
      </pc:docMkLst>
      <pc:sldChg chg="addSp delSp modSp">
        <pc:chgData name="Tim Tørnes Pedersen" userId="5f178a44-275d-4660-9585-eccfc06587d8" providerId="ADAL" clId="{ABC3F3A7-65EC-47A1-9175-E3DFF3789AC3}" dt="2019-10-21T10:37:49.275" v="685" actId="1076"/>
        <pc:sldMkLst>
          <pc:docMk/>
          <pc:sldMk cId="3603580993" sldId="257"/>
        </pc:sldMkLst>
        <pc:spChg chg="add mod">
          <ac:chgData name="Tim Tørnes Pedersen" userId="5f178a44-275d-4660-9585-eccfc06587d8" providerId="ADAL" clId="{ABC3F3A7-65EC-47A1-9175-E3DFF3789AC3}" dt="2019-10-21T06:59:00.476" v="39" actId="478"/>
          <ac:spMkLst>
            <pc:docMk/>
            <pc:sldMk cId="3603580993" sldId="257"/>
            <ac:spMk id="6" creationId="{428DC752-CC72-4BA7-B291-E7036CB3DA6D}"/>
          </ac:spMkLst>
        </pc:spChg>
        <pc:spChg chg="add mod">
          <ac:chgData name="Tim Tørnes Pedersen" userId="5f178a44-275d-4660-9585-eccfc06587d8" providerId="ADAL" clId="{ABC3F3A7-65EC-47A1-9175-E3DFF3789AC3}" dt="2019-10-21T07:47:21.641" v="516" actId="1076"/>
          <ac:spMkLst>
            <pc:docMk/>
            <pc:sldMk cId="3603580993" sldId="257"/>
            <ac:spMk id="8" creationId="{2061AA8A-CB80-4E05-9928-6962FAADB7EC}"/>
          </ac:spMkLst>
        </pc:spChg>
        <pc:spChg chg="add mod">
          <ac:chgData name="Tim Tørnes Pedersen" userId="5f178a44-275d-4660-9585-eccfc06587d8" providerId="ADAL" clId="{ABC3F3A7-65EC-47A1-9175-E3DFF3789AC3}" dt="2019-10-21T10:37:49.275" v="685" actId="1076"/>
          <ac:spMkLst>
            <pc:docMk/>
            <pc:sldMk cId="3603580993" sldId="257"/>
            <ac:spMk id="9" creationId="{ABE987D7-B428-4B71-85CB-6633172DD5D6}"/>
          </ac:spMkLst>
        </pc:spChg>
        <pc:picChg chg="del">
          <ac:chgData name="Tim Tørnes Pedersen" userId="5f178a44-275d-4660-9585-eccfc06587d8" providerId="ADAL" clId="{ABC3F3A7-65EC-47A1-9175-E3DFF3789AC3}" dt="2019-10-21T06:59:00.476" v="39" actId="478"/>
          <ac:picMkLst>
            <pc:docMk/>
            <pc:sldMk cId="3603580993" sldId="257"/>
            <ac:picMk id="4" creationId="{31C9660A-634E-4337-825D-F20B9CD8DFEB}"/>
          </ac:picMkLst>
        </pc:picChg>
        <pc:picChg chg="add mod">
          <ac:chgData name="Tim Tørnes Pedersen" userId="5f178a44-275d-4660-9585-eccfc06587d8" providerId="ADAL" clId="{ABC3F3A7-65EC-47A1-9175-E3DFF3789AC3}" dt="2019-10-21T10:37:16.731" v="655" actId="108"/>
          <ac:picMkLst>
            <pc:docMk/>
            <pc:sldMk cId="3603580993" sldId="257"/>
            <ac:picMk id="7" creationId="{47684C32-14ED-4E50-851E-0446207F169F}"/>
          </ac:picMkLst>
        </pc:picChg>
      </pc:sldChg>
      <pc:sldChg chg="delSp modSp">
        <pc:chgData name="Tim Tørnes Pedersen" userId="5f178a44-275d-4660-9585-eccfc06587d8" providerId="ADAL" clId="{ABC3F3A7-65EC-47A1-9175-E3DFF3789AC3}" dt="2019-10-19T12:52:52.180" v="2" actId="5793"/>
        <pc:sldMkLst>
          <pc:docMk/>
          <pc:sldMk cId="123576426" sldId="258"/>
        </pc:sldMkLst>
        <pc:spChg chg="del">
          <ac:chgData name="Tim Tørnes Pedersen" userId="5f178a44-275d-4660-9585-eccfc06587d8" providerId="ADAL" clId="{ABC3F3A7-65EC-47A1-9175-E3DFF3789AC3}" dt="2019-10-19T12:52:49.408" v="1" actId="478"/>
          <ac:spMkLst>
            <pc:docMk/>
            <pc:sldMk cId="123576426" sldId="258"/>
            <ac:spMk id="2" creationId="{F950C9EC-946A-4857-81C9-647A0F246FAE}"/>
          </ac:spMkLst>
        </pc:spChg>
        <pc:spChg chg="mod">
          <ac:chgData name="Tim Tørnes Pedersen" userId="5f178a44-275d-4660-9585-eccfc06587d8" providerId="ADAL" clId="{ABC3F3A7-65EC-47A1-9175-E3DFF3789AC3}" dt="2019-10-19T12:52:52.180" v="2" actId="5793"/>
          <ac:spMkLst>
            <pc:docMk/>
            <pc:sldMk cId="123576426" sldId="258"/>
            <ac:spMk id="3" creationId="{4F51883B-B2AC-4A9D-8D4C-20DCFF364018}"/>
          </ac:spMkLst>
        </pc:spChg>
      </pc:sldChg>
      <pc:sldChg chg="addSp delSp">
        <pc:chgData name="Tim Tørnes Pedersen" userId="5f178a44-275d-4660-9585-eccfc06587d8" providerId="ADAL" clId="{ABC3F3A7-65EC-47A1-9175-E3DFF3789AC3}" dt="2019-10-21T10:36:24.865" v="654"/>
        <pc:sldMkLst>
          <pc:docMk/>
          <pc:sldMk cId="4226133711" sldId="259"/>
        </pc:sldMkLst>
        <pc:picChg chg="del">
          <ac:chgData name="Tim Tørnes Pedersen" userId="5f178a44-275d-4660-9585-eccfc06587d8" providerId="ADAL" clId="{ABC3F3A7-65EC-47A1-9175-E3DFF3789AC3}" dt="2019-10-21T08:01:10.183" v="554" actId="478"/>
          <ac:picMkLst>
            <pc:docMk/>
            <pc:sldMk cId="4226133711" sldId="259"/>
            <ac:picMk id="5" creationId="{BB960123-B3A0-4FA3-99E5-D1DEDF329F3C}"/>
          </ac:picMkLst>
        </pc:picChg>
        <pc:picChg chg="add del">
          <ac:chgData name="Tim Tørnes Pedersen" userId="5f178a44-275d-4660-9585-eccfc06587d8" providerId="ADAL" clId="{ABC3F3A7-65EC-47A1-9175-E3DFF3789AC3}" dt="2019-10-21T10:36:24.416" v="653" actId="478"/>
          <ac:picMkLst>
            <pc:docMk/>
            <pc:sldMk cId="4226133711" sldId="259"/>
            <ac:picMk id="6" creationId="{1A9C3E8F-F8ED-4CA4-A79B-908591B6543D}"/>
          </ac:picMkLst>
        </pc:picChg>
        <pc:picChg chg="add">
          <ac:chgData name="Tim Tørnes Pedersen" userId="5f178a44-275d-4660-9585-eccfc06587d8" providerId="ADAL" clId="{ABC3F3A7-65EC-47A1-9175-E3DFF3789AC3}" dt="2019-10-21T10:36:24.865" v="654"/>
          <ac:picMkLst>
            <pc:docMk/>
            <pc:sldMk cId="4226133711" sldId="259"/>
            <ac:picMk id="7" creationId="{706F943B-C691-4ACD-B3D6-0D4268D15A33}"/>
          </ac:picMkLst>
        </pc:picChg>
      </pc:sldChg>
      <pc:sldChg chg="addSp delSp modSp">
        <pc:chgData name="Tim Tørnes Pedersen" userId="5f178a44-275d-4660-9585-eccfc06587d8" providerId="ADAL" clId="{ABC3F3A7-65EC-47A1-9175-E3DFF3789AC3}" dt="2019-10-21T10:37:57.185" v="689" actId="20577"/>
        <pc:sldMkLst>
          <pc:docMk/>
          <pc:sldMk cId="2909447062" sldId="260"/>
        </pc:sldMkLst>
        <pc:spChg chg="add mod">
          <ac:chgData name="Tim Tørnes Pedersen" userId="5f178a44-275d-4660-9585-eccfc06587d8" providerId="ADAL" clId="{ABC3F3A7-65EC-47A1-9175-E3DFF3789AC3}" dt="2019-10-21T07:44:34.201" v="468" actId="1076"/>
          <ac:spMkLst>
            <pc:docMk/>
            <pc:sldMk cId="2909447062" sldId="260"/>
            <ac:spMk id="8" creationId="{11B06B9F-85CA-429B-B8E0-CC1EB8D99390}"/>
          </ac:spMkLst>
        </pc:spChg>
        <pc:spChg chg="add mod">
          <ac:chgData name="Tim Tørnes Pedersen" userId="5f178a44-275d-4660-9585-eccfc06587d8" providerId="ADAL" clId="{ABC3F3A7-65EC-47A1-9175-E3DFF3789AC3}" dt="2019-10-21T10:37:57.185" v="689" actId="20577"/>
          <ac:spMkLst>
            <pc:docMk/>
            <pc:sldMk cId="2909447062" sldId="260"/>
            <ac:spMk id="9" creationId="{2EA4540E-7E3B-43FD-B99E-C01EB5C96B1B}"/>
          </ac:spMkLst>
        </pc:spChg>
        <pc:spChg chg="add mod">
          <ac:chgData name="Tim Tørnes Pedersen" userId="5f178a44-275d-4660-9585-eccfc06587d8" providerId="ADAL" clId="{ABC3F3A7-65EC-47A1-9175-E3DFF3789AC3}" dt="2019-10-21T07:44:57.615" v="490" actId="255"/>
          <ac:spMkLst>
            <pc:docMk/>
            <pc:sldMk cId="2909447062" sldId="260"/>
            <ac:spMk id="10" creationId="{9185D9CB-0E58-487A-98E3-4BA289963A1C}"/>
          </ac:spMkLst>
        </pc:spChg>
        <pc:picChg chg="mod modCrop">
          <ac:chgData name="Tim Tørnes Pedersen" userId="5f178a44-275d-4660-9585-eccfc06587d8" providerId="ADAL" clId="{ABC3F3A7-65EC-47A1-9175-E3DFF3789AC3}" dt="2019-10-21T07:44:09.589" v="444" actId="1076"/>
          <ac:picMkLst>
            <pc:docMk/>
            <pc:sldMk cId="2909447062" sldId="260"/>
            <ac:picMk id="4" creationId="{1E545388-74CB-4F50-9B01-C4429FE8C48D}"/>
          </ac:picMkLst>
        </pc:picChg>
        <pc:picChg chg="mod modCrop">
          <ac:chgData name="Tim Tørnes Pedersen" userId="5f178a44-275d-4660-9585-eccfc06587d8" providerId="ADAL" clId="{ABC3F3A7-65EC-47A1-9175-E3DFF3789AC3}" dt="2019-10-21T07:44:38.074" v="470" actId="1076"/>
          <ac:picMkLst>
            <pc:docMk/>
            <pc:sldMk cId="2909447062" sldId="260"/>
            <ac:picMk id="5" creationId="{42E712CA-9DFA-49FE-87F4-29AD6A390E0F}"/>
          </ac:picMkLst>
        </pc:picChg>
        <pc:picChg chg="add del mod ord">
          <ac:chgData name="Tim Tørnes Pedersen" userId="5f178a44-275d-4660-9585-eccfc06587d8" providerId="ADAL" clId="{ABC3F3A7-65EC-47A1-9175-E3DFF3789AC3}" dt="2019-10-21T07:40:44.063" v="401"/>
          <ac:picMkLst>
            <pc:docMk/>
            <pc:sldMk cId="2909447062" sldId="260"/>
            <ac:picMk id="6" creationId="{333C4175-7533-458C-9C4F-DC78814F298D}"/>
          </ac:picMkLst>
        </pc:picChg>
        <pc:picChg chg="add del mod ord">
          <ac:chgData name="Tim Tørnes Pedersen" userId="5f178a44-275d-4660-9585-eccfc06587d8" providerId="ADAL" clId="{ABC3F3A7-65EC-47A1-9175-E3DFF3789AC3}" dt="2019-10-21T07:40:44.063" v="401"/>
          <ac:picMkLst>
            <pc:docMk/>
            <pc:sldMk cId="2909447062" sldId="260"/>
            <ac:picMk id="7" creationId="{928ABD4E-0FED-4C86-9337-DC4F3F05B477}"/>
          </ac:picMkLst>
        </pc:picChg>
      </pc:sldChg>
      <pc:sldChg chg="addSp delSp modSp">
        <pc:chgData name="Tim Tørnes Pedersen" userId="5f178a44-275d-4660-9585-eccfc06587d8" providerId="ADAL" clId="{ABC3F3A7-65EC-47A1-9175-E3DFF3789AC3}" dt="2019-10-21T10:35:58.449" v="651" actId="20577"/>
        <pc:sldMkLst>
          <pc:docMk/>
          <pc:sldMk cId="2520576186" sldId="261"/>
        </pc:sldMkLst>
        <pc:spChg chg="add mod">
          <ac:chgData name="Tim Tørnes Pedersen" userId="5f178a44-275d-4660-9585-eccfc06587d8" providerId="ADAL" clId="{ABC3F3A7-65EC-47A1-9175-E3DFF3789AC3}" dt="2019-10-21T07:59:59.519" v="552" actId="1076"/>
          <ac:spMkLst>
            <pc:docMk/>
            <pc:sldMk cId="2520576186" sldId="261"/>
            <ac:spMk id="10" creationId="{60AF0549-0FD9-4F61-906F-105CA8EEDE48}"/>
          </ac:spMkLst>
        </pc:spChg>
        <pc:spChg chg="add mod">
          <ac:chgData name="Tim Tørnes Pedersen" userId="5f178a44-275d-4660-9585-eccfc06587d8" providerId="ADAL" clId="{ABC3F3A7-65EC-47A1-9175-E3DFF3789AC3}" dt="2019-10-21T10:35:58.449" v="651" actId="20577"/>
          <ac:spMkLst>
            <pc:docMk/>
            <pc:sldMk cId="2520576186" sldId="261"/>
            <ac:spMk id="11" creationId="{ACDDA3D7-C1CE-4AF8-993B-F0AA15CE6E75}"/>
          </ac:spMkLst>
        </pc:spChg>
        <pc:picChg chg="del">
          <ac:chgData name="Tim Tørnes Pedersen" userId="5f178a44-275d-4660-9585-eccfc06587d8" providerId="ADAL" clId="{ABC3F3A7-65EC-47A1-9175-E3DFF3789AC3}" dt="2019-10-21T07:52:27.641" v="517" actId="478"/>
          <ac:picMkLst>
            <pc:docMk/>
            <pc:sldMk cId="2520576186" sldId="261"/>
            <ac:picMk id="4" creationId="{667C7CE2-D06A-4638-8C18-847FF9296388}"/>
          </ac:picMkLst>
        </pc:picChg>
        <pc:picChg chg="del">
          <ac:chgData name="Tim Tørnes Pedersen" userId="5f178a44-275d-4660-9585-eccfc06587d8" providerId="ADAL" clId="{ABC3F3A7-65EC-47A1-9175-E3DFF3789AC3}" dt="2019-10-21T07:52:34.345" v="521" actId="478"/>
          <ac:picMkLst>
            <pc:docMk/>
            <pc:sldMk cId="2520576186" sldId="261"/>
            <ac:picMk id="5" creationId="{2A62C77D-82BA-45E7-B3D1-CDB7C0F20661}"/>
          </ac:picMkLst>
        </pc:picChg>
        <pc:picChg chg="add del mod">
          <ac:chgData name="Tim Tørnes Pedersen" userId="5f178a44-275d-4660-9585-eccfc06587d8" providerId="ADAL" clId="{ABC3F3A7-65EC-47A1-9175-E3DFF3789AC3}" dt="2019-10-21T07:58:53.167" v="536" actId="478"/>
          <ac:picMkLst>
            <pc:docMk/>
            <pc:sldMk cId="2520576186" sldId="261"/>
            <ac:picMk id="6" creationId="{ED22C9AB-8D46-476B-A0D1-2A251DF697D1}"/>
          </ac:picMkLst>
        </pc:picChg>
        <pc:picChg chg="add del mod ord modCrop">
          <ac:chgData name="Tim Tørnes Pedersen" userId="5f178a44-275d-4660-9585-eccfc06587d8" providerId="ADAL" clId="{ABC3F3A7-65EC-47A1-9175-E3DFF3789AC3}" dt="2019-10-21T07:58:51.591" v="535" actId="478"/>
          <ac:picMkLst>
            <pc:docMk/>
            <pc:sldMk cId="2520576186" sldId="261"/>
            <ac:picMk id="7" creationId="{EDC73890-1CE3-4994-A60B-406BF7CDF56F}"/>
          </ac:picMkLst>
        </pc:picChg>
        <pc:picChg chg="add mod modCrop">
          <ac:chgData name="Tim Tørnes Pedersen" userId="5f178a44-275d-4660-9585-eccfc06587d8" providerId="ADAL" clId="{ABC3F3A7-65EC-47A1-9175-E3DFF3789AC3}" dt="2019-10-21T07:59:41.577" v="547" actId="1076"/>
          <ac:picMkLst>
            <pc:docMk/>
            <pc:sldMk cId="2520576186" sldId="261"/>
            <ac:picMk id="8" creationId="{90846AC7-9E66-4FDA-8B44-0688CFD85D98}"/>
          </ac:picMkLst>
        </pc:picChg>
        <pc:picChg chg="add mod modCrop">
          <ac:chgData name="Tim Tørnes Pedersen" userId="5f178a44-275d-4660-9585-eccfc06587d8" providerId="ADAL" clId="{ABC3F3A7-65EC-47A1-9175-E3DFF3789AC3}" dt="2019-10-21T07:59:51.192" v="550" actId="14100"/>
          <ac:picMkLst>
            <pc:docMk/>
            <pc:sldMk cId="2520576186" sldId="261"/>
            <ac:picMk id="9" creationId="{15D9E137-3460-4DE0-AB0A-42FC60D19063}"/>
          </ac:picMkLst>
        </pc:picChg>
      </pc:sldChg>
      <pc:sldChg chg="addSp delSp modSp add">
        <pc:chgData name="Tim Tørnes Pedersen" userId="5f178a44-275d-4660-9585-eccfc06587d8" providerId="ADAL" clId="{ABC3F3A7-65EC-47A1-9175-E3DFF3789AC3}" dt="2019-10-21T07:29:53.651" v="252" actId="1076"/>
        <pc:sldMkLst>
          <pc:docMk/>
          <pc:sldMk cId="1716993670" sldId="262"/>
        </pc:sldMkLst>
        <pc:spChg chg="del">
          <ac:chgData name="Tim Tørnes Pedersen" userId="5f178a44-275d-4660-9585-eccfc06587d8" providerId="ADAL" clId="{ABC3F3A7-65EC-47A1-9175-E3DFF3789AC3}" dt="2019-10-19T13:52:42.007" v="5" actId="478"/>
          <ac:spMkLst>
            <pc:docMk/>
            <pc:sldMk cId="1716993670" sldId="262"/>
            <ac:spMk id="2" creationId="{0C4FE0DA-EDC5-414D-ADB4-7390427B3DD4}"/>
          </ac:spMkLst>
        </pc:spChg>
        <pc:spChg chg="del">
          <ac:chgData name="Tim Tørnes Pedersen" userId="5f178a44-275d-4660-9585-eccfc06587d8" providerId="ADAL" clId="{ABC3F3A7-65EC-47A1-9175-E3DFF3789AC3}" dt="2019-10-19T13:52:39.504" v="4" actId="478"/>
          <ac:spMkLst>
            <pc:docMk/>
            <pc:sldMk cId="1716993670" sldId="262"/>
            <ac:spMk id="3" creationId="{BF22FF8F-1A78-41E8-A5EE-537BEC399EC4}"/>
          </ac:spMkLst>
        </pc:spChg>
        <pc:spChg chg="add mod">
          <ac:chgData name="Tim Tørnes Pedersen" userId="5f178a44-275d-4660-9585-eccfc06587d8" providerId="ADAL" clId="{ABC3F3A7-65EC-47A1-9175-E3DFF3789AC3}" dt="2019-10-21T07:12:46.214" v="72" actId="1076"/>
          <ac:spMkLst>
            <pc:docMk/>
            <pc:sldMk cId="1716993670" sldId="262"/>
            <ac:spMk id="7" creationId="{50C81517-45AD-4AF6-9258-2038BCF84AFC}"/>
          </ac:spMkLst>
        </pc:spChg>
        <pc:spChg chg="add mod">
          <ac:chgData name="Tim Tørnes Pedersen" userId="5f178a44-275d-4660-9585-eccfc06587d8" providerId="ADAL" clId="{ABC3F3A7-65EC-47A1-9175-E3DFF3789AC3}" dt="2019-10-21T07:13:20.951" v="124" actId="1076"/>
          <ac:spMkLst>
            <pc:docMk/>
            <pc:sldMk cId="1716993670" sldId="262"/>
            <ac:spMk id="8" creationId="{0D9951C7-484D-4FE8-BAF6-26B6053B0C95}"/>
          </ac:spMkLst>
        </pc:spChg>
        <pc:spChg chg="add mod">
          <ac:chgData name="Tim Tørnes Pedersen" userId="5f178a44-275d-4660-9585-eccfc06587d8" providerId="ADAL" clId="{ABC3F3A7-65EC-47A1-9175-E3DFF3789AC3}" dt="2019-10-21T07:29:29.311" v="246" actId="20577"/>
          <ac:spMkLst>
            <pc:docMk/>
            <pc:sldMk cId="1716993670" sldId="262"/>
            <ac:spMk id="9" creationId="{1344B004-8398-41E6-8434-AD82FA4E7D4C}"/>
          </ac:spMkLst>
        </pc:spChg>
        <pc:picChg chg="add del mod">
          <ac:chgData name="Tim Tørnes Pedersen" userId="5f178a44-275d-4660-9585-eccfc06587d8" providerId="ADAL" clId="{ABC3F3A7-65EC-47A1-9175-E3DFF3789AC3}" dt="2019-10-21T07:23:37.625" v="216" actId="478"/>
          <ac:picMkLst>
            <pc:docMk/>
            <pc:sldMk cId="1716993670" sldId="262"/>
            <ac:picMk id="4" creationId="{3B5DE2DF-A2AA-4D20-938B-8C6F7E031DEB}"/>
          </ac:picMkLst>
        </pc:picChg>
        <pc:picChg chg="add del mod">
          <ac:chgData name="Tim Tørnes Pedersen" userId="5f178a44-275d-4660-9585-eccfc06587d8" providerId="ADAL" clId="{ABC3F3A7-65EC-47A1-9175-E3DFF3789AC3}" dt="2019-10-21T07:23:36.961" v="215" actId="478"/>
          <ac:picMkLst>
            <pc:docMk/>
            <pc:sldMk cId="1716993670" sldId="262"/>
            <ac:picMk id="5" creationId="{F685BF01-A190-4E67-B9A5-E32AA4F747DB}"/>
          </ac:picMkLst>
        </pc:picChg>
        <pc:picChg chg="add del mod">
          <ac:chgData name="Tim Tørnes Pedersen" userId="5f178a44-275d-4660-9585-eccfc06587d8" providerId="ADAL" clId="{ABC3F3A7-65EC-47A1-9175-E3DFF3789AC3}" dt="2019-10-21T07:23:35.537" v="214" actId="478"/>
          <ac:picMkLst>
            <pc:docMk/>
            <pc:sldMk cId="1716993670" sldId="262"/>
            <ac:picMk id="6" creationId="{9F43AE1C-6102-4CD2-AE37-10D2D22F678D}"/>
          </ac:picMkLst>
        </pc:picChg>
        <pc:picChg chg="add mod">
          <ac:chgData name="Tim Tørnes Pedersen" userId="5f178a44-275d-4660-9585-eccfc06587d8" providerId="ADAL" clId="{ABC3F3A7-65EC-47A1-9175-E3DFF3789AC3}" dt="2019-10-21T07:29:53.651" v="252" actId="1076"/>
          <ac:picMkLst>
            <pc:docMk/>
            <pc:sldMk cId="1716993670" sldId="262"/>
            <ac:picMk id="10" creationId="{E172781D-31C0-4D74-B617-8047287D38BF}"/>
          </ac:picMkLst>
        </pc:picChg>
        <pc:picChg chg="add del mod">
          <ac:chgData name="Tim Tørnes Pedersen" userId="5f178a44-275d-4660-9585-eccfc06587d8" providerId="ADAL" clId="{ABC3F3A7-65EC-47A1-9175-E3DFF3789AC3}" dt="2019-10-21T07:27:09.876" v="224"/>
          <ac:picMkLst>
            <pc:docMk/>
            <pc:sldMk cId="1716993670" sldId="262"/>
            <ac:picMk id="11" creationId="{D0788F01-6B1E-4A79-A40D-6D8F251A3A23}"/>
          </ac:picMkLst>
        </pc:picChg>
        <pc:picChg chg="add mod">
          <ac:chgData name="Tim Tørnes Pedersen" userId="5f178a44-275d-4660-9585-eccfc06587d8" providerId="ADAL" clId="{ABC3F3A7-65EC-47A1-9175-E3DFF3789AC3}" dt="2019-10-21T07:29:45.255" v="247" actId="14100"/>
          <ac:picMkLst>
            <pc:docMk/>
            <pc:sldMk cId="1716993670" sldId="262"/>
            <ac:picMk id="12" creationId="{4344B98A-8889-4CD7-8121-B99DAE3DB82E}"/>
          </ac:picMkLst>
        </pc:picChg>
        <pc:picChg chg="add mod">
          <ac:chgData name="Tim Tørnes Pedersen" userId="5f178a44-275d-4660-9585-eccfc06587d8" providerId="ADAL" clId="{ABC3F3A7-65EC-47A1-9175-E3DFF3789AC3}" dt="2019-10-21T07:29:49.809" v="250" actId="1076"/>
          <ac:picMkLst>
            <pc:docMk/>
            <pc:sldMk cId="1716993670" sldId="262"/>
            <ac:picMk id="13" creationId="{12902C14-14DF-45FB-9609-76C2BF53CADC}"/>
          </ac:picMkLst>
        </pc:picChg>
      </pc:sldChg>
      <pc:sldChg chg="addSp delSp modSp add">
        <pc:chgData name="Tim Tørnes Pedersen" userId="5f178a44-275d-4660-9585-eccfc06587d8" providerId="ADAL" clId="{ABC3F3A7-65EC-47A1-9175-E3DFF3789AC3}" dt="2019-10-21T07:36:51.041" v="376" actId="1076"/>
        <pc:sldMkLst>
          <pc:docMk/>
          <pc:sldMk cId="2584005869" sldId="263"/>
        </pc:sldMkLst>
        <pc:spChg chg="del">
          <ac:chgData name="Tim Tørnes Pedersen" userId="5f178a44-275d-4660-9585-eccfc06587d8" providerId="ADAL" clId="{ABC3F3A7-65EC-47A1-9175-E3DFF3789AC3}" dt="2019-10-21T07:27:21.191" v="231" actId="478"/>
          <ac:spMkLst>
            <pc:docMk/>
            <pc:sldMk cId="2584005869" sldId="263"/>
            <ac:spMk id="2" creationId="{19402A24-F80C-43D3-85AD-3E8F63D9A6F1}"/>
          </ac:spMkLst>
        </pc:spChg>
        <pc:spChg chg="del">
          <ac:chgData name="Tim Tørnes Pedersen" userId="5f178a44-275d-4660-9585-eccfc06587d8" providerId="ADAL" clId="{ABC3F3A7-65EC-47A1-9175-E3DFF3789AC3}" dt="2019-10-21T07:27:20.120" v="230" actId="478"/>
          <ac:spMkLst>
            <pc:docMk/>
            <pc:sldMk cId="2584005869" sldId="263"/>
            <ac:spMk id="3" creationId="{46E9718D-276E-40F0-B1FF-689CA7FEF515}"/>
          </ac:spMkLst>
        </pc:spChg>
        <pc:spChg chg="add mod">
          <ac:chgData name="Tim Tørnes Pedersen" userId="5f178a44-275d-4660-9585-eccfc06587d8" providerId="ADAL" clId="{ABC3F3A7-65EC-47A1-9175-E3DFF3789AC3}" dt="2019-10-21T07:36:16.094" v="327" actId="20577"/>
          <ac:spMkLst>
            <pc:docMk/>
            <pc:sldMk cId="2584005869" sldId="263"/>
            <ac:spMk id="6" creationId="{10234FCE-4926-4A3E-8304-78F1586C1E6D}"/>
          </ac:spMkLst>
        </pc:spChg>
        <pc:spChg chg="add mod">
          <ac:chgData name="Tim Tørnes Pedersen" userId="5f178a44-275d-4660-9585-eccfc06587d8" providerId="ADAL" clId="{ABC3F3A7-65EC-47A1-9175-E3DFF3789AC3}" dt="2019-10-21T07:36:43.134" v="374" actId="20577"/>
          <ac:spMkLst>
            <pc:docMk/>
            <pc:sldMk cId="2584005869" sldId="263"/>
            <ac:spMk id="8" creationId="{DE75C603-A89B-4306-84F7-889E7AFB9CB3}"/>
          </ac:spMkLst>
        </pc:spChg>
        <pc:picChg chg="add mod">
          <ac:chgData name="Tim Tørnes Pedersen" userId="5f178a44-275d-4660-9585-eccfc06587d8" providerId="ADAL" clId="{ABC3F3A7-65EC-47A1-9175-E3DFF3789AC3}" dt="2019-10-21T07:30:54.936" v="318" actId="1076"/>
          <ac:picMkLst>
            <pc:docMk/>
            <pc:sldMk cId="2584005869" sldId="263"/>
            <ac:picMk id="4" creationId="{A8067DE3-2821-40B2-9ED5-92EE49A6D3FC}"/>
          </ac:picMkLst>
        </pc:picChg>
        <pc:picChg chg="add mod">
          <ac:chgData name="Tim Tørnes Pedersen" userId="5f178a44-275d-4660-9585-eccfc06587d8" providerId="ADAL" clId="{ABC3F3A7-65EC-47A1-9175-E3DFF3789AC3}" dt="2019-10-21T07:30:46.075" v="315" actId="1076"/>
          <ac:picMkLst>
            <pc:docMk/>
            <pc:sldMk cId="2584005869" sldId="263"/>
            <ac:picMk id="5" creationId="{D5E9F7D9-025B-4718-BE12-95D892B95A64}"/>
          </ac:picMkLst>
        </pc:picChg>
        <pc:picChg chg="add mod">
          <ac:chgData name="Tim Tørnes Pedersen" userId="5f178a44-275d-4660-9585-eccfc06587d8" providerId="ADAL" clId="{ABC3F3A7-65EC-47A1-9175-E3DFF3789AC3}" dt="2019-10-21T07:36:51.041" v="376" actId="1076"/>
          <ac:picMkLst>
            <pc:docMk/>
            <pc:sldMk cId="2584005869" sldId="263"/>
            <ac:picMk id="7" creationId="{82D50415-A059-46A3-94A8-A154A6FE5F2D}"/>
          </ac:picMkLst>
        </pc:picChg>
      </pc:sldChg>
      <pc:sldChg chg="addSp delSp modSp add">
        <pc:chgData name="Tim Tørnes Pedersen" userId="5f178a44-275d-4660-9585-eccfc06587d8" providerId="ADAL" clId="{ABC3F3A7-65EC-47A1-9175-E3DFF3789AC3}" dt="2019-10-21T10:38:03.984" v="693" actId="20577"/>
        <pc:sldMkLst>
          <pc:docMk/>
          <pc:sldMk cId="963952587" sldId="264"/>
        </pc:sldMkLst>
        <pc:spChg chg="del">
          <ac:chgData name="Tim Tørnes Pedersen" userId="5f178a44-275d-4660-9585-eccfc06587d8" providerId="ADAL" clId="{ABC3F3A7-65EC-47A1-9175-E3DFF3789AC3}" dt="2019-10-21T07:40:51.980" v="404" actId="478"/>
          <ac:spMkLst>
            <pc:docMk/>
            <pc:sldMk cId="963952587" sldId="264"/>
            <ac:spMk id="2" creationId="{76A45D97-A831-41F4-BD7F-68634328E408}"/>
          </ac:spMkLst>
        </pc:spChg>
        <pc:spChg chg="del">
          <ac:chgData name="Tim Tørnes Pedersen" userId="5f178a44-275d-4660-9585-eccfc06587d8" providerId="ADAL" clId="{ABC3F3A7-65EC-47A1-9175-E3DFF3789AC3}" dt="2019-10-21T07:40:51.045" v="403" actId="478"/>
          <ac:spMkLst>
            <pc:docMk/>
            <pc:sldMk cId="963952587" sldId="264"/>
            <ac:spMk id="3" creationId="{A85DB7FE-D0BA-4847-99C2-AF714C0649E9}"/>
          </ac:spMkLst>
        </pc:spChg>
        <pc:spChg chg="add mod">
          <ac:chgData name="Tim Tørnes Pedersen" userId="5f178a44-275d-4660-9585-eccfc06587d8" providerId="ADAL" clId="{ABC3F3A7-65EC-47A1-9175-E3DFF3789AC3}" dt="2019-10-21T07:45:31.392" v="500" actId="1076"/>
          <ac:spMkLst>
            <pc:docMk/>
            <pc:sldMk cId="963952587" sldId="264"/>
            <ac:spMk id="6" creationId="{15CE7C45-8409-4D7A-A5B7-C4FDBA2784EB}"/>
          </ac:spMkLst>
        </pc:spChg>
        <pc:spChg chg="add mod">
          <ac:chgData name="Tim Tørnes Pedersen" userId="5f178a44-275d-4660-9585-eccfc06587d8" providerId="ADAL" clId="{ABC3F3A7-65EC-47A1-9175-E3DFF3789AC3}" dt="2019-10-21T10:38:03.984" v="693" actId="20577"/>
          <ac:spMkLst>
            <pc:docMk/>
            <pc:sldMk cId="963952587" sldId="264"/>
            <ac:spMk id="7" creationId="{795A8712-81B3-4A16-8684-357E35674604}"/>
          </ac:spMkLst>
        </pc:spChg>
        <pc:spChg chg="add mod">
          <ac:chgData name="Tim Tørnes Pedersen" userId="5f178a44-275d-4660-9585-eccfc06587d8" providerId="ADAL" clId="{ABC3F3A7-65EC-47A1-9175-E3DFF3789AC3}" dt="2019-10-21T07:45:42.444" v="513" actId="20577"/>
          <ac:spMkLst>
            <pc:docMk/>
            <pc:sldMk cId="963952587" sldId="264"/>
            <ac:spMk id="8" creationId="{D40C39A6-46A6-4CF3-B6B4-A0BB0EC27FF8}"/>
          </ac:spMkLst>
        </pc:spChg>
        <pc:picChg chg="add mod modCrop">
          <ac:chgData name="Tim Tørnes Pedersen" userId="5f178a44-275d-4660-9585-eccfc06587d8" providerId="ADAL" clId="{ABC3F3A7-65EC-47A1-9175-E3DFF3789AC3}" dt="2019-10-21T07:45:34.616" v="501" actId="14100"/>
          <ac:picMkLst>
            <pc:docMk/>
            <pc:sldMk cId="963952587" sldId="264"/>
            <ac:picMk id="4" creationId="{31E2E8EE-08B1-45D8-87CF-929C7199D6E4}"/>
          </ac:picMkLst>
        </pc:picChg>
        <pc:picChg chg="add mod ord modCrop">
          <ac:chgData name="Tim Tørnes Pedersen" userId="5f178a44-275d-4660-9585-eccfc06587d8" providerId="ADAL" clId="{ABC3F3A7-65EC-47A1-9175-E3DFF3789AC3}" dt="2019-10-21T07:45:19.002" v="497" actId="167"/>
          <ac:picMkLst>
            <pc:docMk/>
            <pc:sldMk cId="963952587" sldId="264"/>
            <ac:picMk id="5" creationId="{998C5EA8-A6B1-485C-90E2-AF6B45377711}"/>
          </ac:picMkLst>
        </pc:picChg>
      </pc:sldChg>
      <pc:sldChg chg="addSp delSp modSp add">
        <pc:chgData name="Tim Tørnes Pedersen" userId="5f178a44-275d-4660-9585-eccfc06587d8" providerId="ADAL" clId="{ABC3F3A7-65EC-47A1-9175-E3DFF3789AC3}" dt="2019-10-21T09:21:48.840" v="647" actId="1076"/>
        <pc:sldMkLst>
          <pc:docMk/>
          <pc:sldMk cId="1934891884" sldId="265"/>
        </pc:sldMkLst>
        <pc:spChg chg="del">
          <ac:chgData name="Tim Tørnes Pedersen" userId="5f178a44-275d-4660-9585-eccfc06587d8" providerId="ADAL" clId="{ABC3F3A7-65EC-47A1-9175-E3DFF3789AC3}" dt="2019-10-21T09:17:09.694" v="561" actId="478"/>
          <ac:spMkLst>
            <pc:docMk/>
            <pc:sldMk cId="1934891884" sldId="265"/>
            <ac:spMk id="2" creationId="{78695CFB-EA42-44E4-B98F-54B8F314F9D7}"/>
          </ac:spMkLst>
        </pc:spChg>
        <pc:spChg chg="del">
          <ac:chgData name="Tim Tørnes Pedersen" userId="5f178a44-275d-4660-9585-eccfc06587d8" providerId="ADAL" clId="{ABC3F3A7-65EC-47A1-9175-E3DFF3789AC3}" dt="2019-10-21T09:17:01.358" v="556" actId="478"/>
          <ac:spMkLst>
            <pc:docMk/>
            <pc:sldMk cId="1934891884" sldId="265"/>
            <ac:spMk id="3" creationId="{A0CA6D09-99A4-49A9-A211-D0B48A515B26}"/>
          </ac:spMkLst>
        </pc:spChg>
        <pc:spChg chg="add mod">
          <ac:chgData name="Tim Tørnes Pedersen" userId="5f178a44-275d-4660-9585-eccfc06587d8" providerId="ADAL" clId="{ABC3F3A7-65EC-47A1-9175-E3DFF3789AC3}" dt="2019-10-21T09:20:17.052" v="616" actId="1076"/>
          <ac:spMkLst>
            <pc:docMk/>
            <pc:sldMk cId="1934891884" sldId="265"/>
            <ac:spMk id="10" creationId="{66480D52-5B39-4A94-9E5C-6B3574BCD150}"/>
          </ac:spMkLst>
        </pc:spChg>
        <pc:spChg chg="add mod">
          <ac:chgData name="Tim Tørnes Pedersen" userId="5f178a44-275d-4660-9585-eccfc06587d8" providerId="ADAL" clId="{ABC3F3A7-65EC-47A1-9175-E3DFF3789AC3}" dt="2019-10-21T09:20:06.667" v="614" actId="1076"/>
          <ac:spMkLst>
            <pc:docMk/>
            <pc:sldMk cId="1934891884" sldId="265"/>
            <ac:spMk id="11" creationId="{11E34F13-F65E-46F8-B786-D80F7D007875}"/>
          </ac:spMkLst>
        </pc:spChg>
        <pc:spChg chg="add mod">
          <ac:chgData name="Tim Tørnes Pedersen" userId="5f178a44-275d-4660-9585-eccfc06587d8" providerId="ADAL" clId="{ABC3F3A7-65EC-47A1-9175-E3DFF3789AC3}" dt="2019-10-21T09:21:20.597" v="645" actId="20577"/>
          <ac:spMkLst>
            <pc:docMk/>
            <pc:sldMk cId="1934891884" sldId="265"/>
            <ac:spMk id="13" creationId="{3D8F9E20-3D23-494F-B1A9-1E42AC11C516}"/>
          </ac:spMkLst>
        </pc:spChg>
        <pc:picChg chg="add mod">
          <ac:chgData name="Tim Tørnes Pedersen" userId="5f178a44-275d-4660-9585-eccfc06587d8" providerId="ADAL" clId="{ABC3F3A7-65EC-47A1-9175-E3DFF3789AC3}" dt="2019-10-21T09:19:12.843" v="573" actId="1076"/>
          <ac:picMkLst>
            <pc:docMk/>
            <pc:sldMk cId="1934891884" sldId="265"/>
            <ac:picMk id="4" creationId="{A2495CE1-117E-48D1-B6DE-24002D71C1E5}"/>
          </ac:picMkLst>
        </pc:picChg>
        <pc:picChg chg="add mod">
          <ac:chgData name="Tim Tørnes Pedersen" userId="5f178a44-275d-4660-9585-eccfc06587d8" providerId="ADAL" clId="{ABC3F3A7-65EC-47A1-9175-E3DFF3789AC3}" dt="2019-10-21T09:19:41.770" v="593" actId="1076"/>
          <ac:picMkLst>
            <pc:docMk/>
            <pc:sldMk cId="1934891884" sldId="265"/>
            <ac:picMk id="5" creationId="{A3055B76-BC25-433D-AC54-7A4A38DA9757}"/>
          </ac:picMkLst>
        </pc:picChg>
        <pc:picChg chg="add mod">
          <ac:chgData name="Tim Tørnes Pedersen" userId="5f178a44-275d-4660-9585-eccfc06587d8" providerId="ADAL" clId="{ABC3F3A7-65EC-47A1-9175-E3DFF3789AC3}" dt="2019-10-21T09:17:39.855" v="566" actId="1076"/>
          <ac:picMkLst>
            <pc:docMk/>
            <pc:sldMk cId="1934891884" sldId="265"/>
            <ac:picMk id="6" creationId="{532D27F9-C44C-4451-BD8B-15C676CC1F6E}"/>
          </ac:picMkLst>
        </pc:picChg>
        <pc:picChg chg="add mod">
          <ac:chgData name="Tim Tørnes Pedersen" userId="5f178a44-275d-4660-9585-eccfc06587d8" providerId="ADAL" clId="{ABC3F3A7-65EC-47A1-9175-E3DFF3789AC3}" dt="2019-10-21T09:20:02.319" v="613" actId="1076"/>
          <ac:picMkLst>
            <pc:docMk/>
            <pc:sldMk cId="1934891884" sldId="265"/>
            <ac:picMk id="7" creationId="{5168FDF5-FFF1-48B3-A3B9-5A1A4F24020F}"/>
          </ac:picMkLst>
        </pc:picChg>
        <pc:picChg chg="add mod">
          <ac:chgData name="Tim Tørnes Pedersen" userId="5f178a44-275d-4660-9585-eccfc06587d8" providerId="ADAL" clId="{ABC3F3A7-65EC-47A1-9175-E3DFF3789AC3}" dt="2019-10-21T09:19:59.271" v="612" actId="1076"/>
          <ac:picMkLst>
            <pc:docMk/>
            <pc:sldMk cId="1934891884" sldId="265"/>
            <ac:picMk id="8" creationId="{5F6FE424-899A-4465-8C56-073A1DAB5235}"/>
          </ac:picMkLst>
        </pc:picChg>
        <pc:picChg chg="add del mod">
          <ac:chgData name="Tim Tørnes Pedersen" userId="5f178a44-275d-4660-9585-eccfc06587d8" providerId="ADAL" clId="{ABC3F3A7-65EC-47A1-9175-E3DFF3789AC3}" dt="2019-10-21T09:20:30.127" v="617"/>
          <ac:picMkLst>
            <pc:docMk/>
            <pc:sldMk cId="1934891884" sldId="265"/>
            <ac:picMk id="9" creationId="{5416DEE3-0E71-490D-B00A-FBF3223235C9}"/>
          </ac:picMkLst>
        </pc:picChg>
        <pc:picChg chg="add mod">
          <ac:chgData name="Tim Tørnes Pedersen" userId="5f178a44-275d-4660-9585-eccfc06587d8" providerId="ADAL" clId="{ABC3F3A7-65EC-47A1-9175-E3DFF3789AC3}" dt="2019-10-21T09:21:48.840" v="647" actId="1076"/>
          <ac:picMkLst>
            <pc:docMk/>
            <pc:sldMk cId="1934891884" sldId="265"/>
            <ac:picMk id="12" creationId="{9A4A5486-03B3-4EE0-BBBB-20906C8B9C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2D5-BB08-42E1-B05D-3881B1BE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5BD24-79AF-40B7-AD25-108AFE74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D975-2323-4947-A8CC-47876273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415F-4E31-4CC1-BAA0-57F27AC2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3924-323D-456A-ABAF-70CB29C1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8CA-43A0-464B-8800-63E656BA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AED2-D1D9-471F-A152-A7FCD23C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0791-80FE-4F26-8114-CC5CF018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37B3-71EA-468F-9931-A6C2F1AE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C7C9-AE77-4AD4-85DC-01B37C0D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35D9-6C46-4F73-9FAF-23F68923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CDEC6-3DC9-4610-973C-61F474FB5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D5B7-CEE5-4F52-B188-509EC71D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D9DA2-A401-4A74-BC44-7814AC42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4410-9578-428C-A448-5A562B34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6173-5B96-4CDF-927A-CA7C1BE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907F-24EE-4CCD-9DA6-26A985D8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B02D-E5CE-4A7B-900C-A5678FD1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42DA-6D5A-4B87-BE3D-BD474CD0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D694-8674-4C80-8F2E-26BA294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3C7E-B28E-4394-9586-F5A43768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0B97-0EB8-4336-894A-C47127C7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FD8E-62A8-4991-8C37-F4E9B96D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640B-EC36-4181-80DD-E38CEF04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41C4-73F5-47D6-A896-5A8FDAC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BB3C-5223-4814-9B64-2B7B136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56CB-CE99-4B68-97E5-F1DFFD4A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65976-1EC7-4EC5-A65D-262BA9E9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F8F8-4E4D-4304-B754-E2F73F6E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5366-7883-4CC5-8F4C-C17B081B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8225-92AE-4369-B7F2-4A588A1E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7186-8D47-46B5-AC5A-D09624A3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7CEF-FE3A-45D0-9855-C4A82610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F67B-E5AC-4AE8-95AA-9D3149A0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952D5-A6C1-4B70-9118-256FC943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840DB-2A09-427C-ABCA-7D322FF41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5C2F2-AE01-45EC-856B-8A3E764E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A8D3-E3AE-4B9D-85AA-5BF434D0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8A70A-BD27-4AE5-87C1-258B766B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9CF3-5E88-4AF6-ACFB-F3C25FC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B0B6A-4D65-4EF0-9CDC-C3BDFC00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9C70A-A612-4E0E-90B5-CB87468B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6CDB-E64C-4921-BE66-8B98358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8E021-1092-4F46-9303-2515485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FA9F-4A37-42DB-B3E3-6362CC1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9642-7A35-47B7-B7F7-FAA6A39E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F19-1A93-426A-9E7C-32228CEA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693-DFAB-42D4-81E1-1E09DAD0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97E2-19EE-4ABF-8A35-6B7496A7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906D-7F7A-48BF-BC7E-FD37FF4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45716-9172-49BA-AB8F-5A5D51CF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E66A-5B6C-4C03-84E9-2EA2FDFD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F16-F7B4-49F9-88FD-B273DE9E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44855-6370-431C-AD46-B0EE73CC0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7889-69E3-476A-9631-01455C25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E24D-FE6B-43E2-9424-DACE0DDF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2861-1047-45FE-A4D3-FB63C2DC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711E8-146E-4BF4-961D-11672DA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19E2D-92DE-438C-A6CB-885C83FA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3D51-8654-45E4-B539-0C54CEA1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B086-FC16-4FFE-854B-286F486DB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DDED-AA3E-46C9-AA6F-B879EBD8AED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B6A2-7210-4140-9E02-DFDE5784E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FF2C-317C-4B52-BB43-FEF7DC47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F235-B581-46C0-9373-934C8B82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883B-B2AC-4A9D-8D4C-20DCFF3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How to explore all feasible near optimal solutions for an energy-economic optimization problem?</a:t>
            </a:r>
          </a:p>
        </p:txBody>
      </p:sp>
    </p:spTree>
    <p:extLst>
      <p:ext uri="{BB962C8B-B14F-4D97-AF65-F5344CB8AC3E}">
        <p14:creationId xmlns:p14="http://schemas.microsoft.com/office/powerpoint/2010/main" val="1235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495CE1-117E-48D1-B6DE-24002D71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80" y="1468212"/>
            <a:ext cx="4562946" cy="444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55B76-BC25-433D-AC54-7A4A38DA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99" y="1387315"/>
            <a:ext cx="33909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D27F9-C44C-4451-BD8B-15C676CC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99" y="2550270"/>
            <a:ext cx="26479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8FDF5-FFF1-48B3-A3B9-5A1A4F240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6" y="3088867"/>
            <a:ext cx="2038350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FE424-899A-4465-8C56-073A1DAB5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568" y="3686551"/>
            <a:ext cx="2314575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480D52-5B39-4A94-9E5C-6B3574BCD150}"/>
              </a:ext>
            </a:extLst>
          </p:cNvPr>
          <p:cNvSpPr txBox="1"/>
          <p:nvPr/>
        </p:nvSpPr>
        <p:spPr>
          <a:xfrm>
            <a:off x="912568" y="1128737"/>
            <a:ext cx="33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34F13-F65E-46F8-B786-D80F7D007875}"/>
              </a:ext>
            </a:extLst>
          </p:cNvPr>
          <p:cNvSpPr txBox="1"/>
          <p:nvPr/>
        </p:nvSpPr>
        <p:spPr>
          <a:xfrm>
            <a:off x="912568" y="2114761"/>
            <a:ext cx="33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A5486-03B3-4EE0-BBBB-20906C8B9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93" y="4951993"/>
            <a:ext cx="1895475" cy="53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F9E20-3D23-494F-B1A9-1E42AC11C516}"/>
              </a:ext>
            </a:extLst>
          </p:cNvPr>
          <p:cNvSpPr txBox="1"/>
          <p:nvPr/>
        </p:nvSpPr>
        <p:spPr>
          <a:xfrm>
            <a:off x="912568" y="4533391"/>
            <a:ext cx="33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MGA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93489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C81517-45AD-4AF6-9258-2038BCF84AFC}"/>
              </a:ext>
            </a:extLst>
          </p:cNvPr>
          <p:cNvSpPr txBox="1"/>
          <p:nvPr/>
        </p:nvSpPr>
        <p:spPr>
          <a:xfrm>
            <a:off x="492159" y="814976"/>
            <a:ext cx="34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  <a:p>
            <a:pPr algn="ctr"/>
            <a:r>
              <a:rPr lang="en-US" dirty="0"/>
              <a:t>Find the optimal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951C7-484D-4FE8-BAF6-26B6053B0C95}"/>
              </a:ext>
            </a:extLst>
          </p:cNvPr>
          <p:cNvSpPr txBox="1"/>
          <p:nvPr/>
        </p:nvSpPr>
        <p:spPr>
          <a:xfrm>
            <a:off x="4622334" y="814975"/>
            <a:ext cx="330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  <a:p>
            <a:pPr algn="ctr"/>
            <a:r>
              <a:rPr lang="en-US" dirty="0"/>
              <a:t>Maximize/Minimize all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4B004-8398-41E6-8434-AD82FA4E7D4C}"/>
              </a:ext>
            </a:extLst>
          </p:cNvPr>
          <p:cNvSpPr txBox="1"/>
          <p:nvPr/>
        </p:nvSpPr>
        <p:spPr>
          <a:xfrm>
            <a:off x="8283536" y="772689"/>
            <a:ext cx="333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  <a:p>
            <a:pPr algn="ctr"/>
            <a:r>
              <a:rPr lang="en-US" dirty="0"/>
              <a:t>Create hull of the found solutions, and search in all face normal directions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72781D-31C0-4D74-B617-8047287D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87" y="1884783"/>
            <a:ext cx="4164694" cy="4135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4B98A-8889-4CD7-8121-B99DAE3D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735"/>
            <a:ext cx="3930447" cy="4028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02C14-14DF-45FB-9609-76C2BF53C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661" y="1884783"/>
            <a:ext cx="4164694" cy="38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067DE3-2821-40B2-9ED5-92EE49A6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77" y="2134496"/>
            <a:ext cx="3430445" cy="3440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9F7D9-025B-4718-BE12-95D892B9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9" y="1954635"/>
            <a:ext cx="3693488" cy="3800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34FCE-4926-4A3E-8304-78F1586C1E6D}"/>
              </a:ext>
            </a:extLst>
          </p:cNvPr>
          <p:cNvSpPr txBox="1"/>
          <p:nvPr/>
        </p:nvSpPr>
        <p:spPr>
          <a:xfrm>
            <a:off x="1781267" y="1094515"/>
            <a:ext cx="43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  <a:p>
            <a:pPr algn="ctr"/>
            <a:r>
              <a:rPr lang="en-US" dirty="0"/>
              <a:t>Repeat step 3 until size of hull converges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50415-A059-46A3-94A8-A154A6FE5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65" y="2071077"/>
            <a:ext cx="3614208" cy="344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5C603-A89B-4306-84F7-889E7AFB9CB3}"/>
              </a:ext>
            </a:extLst>
          </p:cNvPr>
          <p:cNvSpPr txBox="1"/>
          <p:nvPr/>
        </p:nvSpPr>
        <p:spPr>
          <a:xfrm>
            <a:off x="7429051" y="1028801"/>
            <a:ext cx="43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5</a:t>
            </a:r>
          </a:p>
          <a:p>
            <a:pPr algn="ctr"/>
            <a:r>
              <a:rPr lang="en-US" dirty="0"/>
              <a:t>Fill hull with randomly distributed points</a:t>
            </a:r>
          </a:p>
        </p:txBody>
      </p:sp>
    </p:spTree>
    <p:extLst>
      <p:ext uri="{BB962C8B-B14F-4D97-AF65-F5344CB8AC3E}">
        <p14:creationId xmlns:p14="http://schemas.microsoft.com/office/powerpoint/2010/main" val="25840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45388-74CB-4F50-9B01-C4429FE8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2" t="9283" r="1102" b="-1853"/>
          <a:stretch/>
        </p:blipFill>
        <p:spPr>
          <a:xfrm>
            <a:off x="0" y="2315363"/>
            <a:ext cx="5329163" cy="410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12CA-9DFA-49FE-87F4-29AD6A390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7"/>
          <a:stretch/>
        </p:blipFill>
        <p:spPr>
          <a:xfrm>
            <a:off x="5609192" y="2153106"/>
            <a:ext cx="5774669" cy="4432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B06B9F-85CA-429B-B8E0-CC1EB8D99390}"/>
              </a:ext>
            </a:extLst>
          </p:cNvPr>
          <p:cNvSpPr txBox="1"/>
          <p:nvPr/>
        </p:nvSpPr>
        <p:spPr>
          <a:xfrm>
            <a:off x="939247" y="1498852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as usual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540E-7E3B-43FD-B99E-C01EB5C96B1B}"/>
              </a:ext>
            </a:extLst>
          </p:cNvPr>
          <p:cNvSpPr txBox="1"/>
          <p:nvPr/>
        </p:nvSpPr>
        <p:spPr>
          <a:xfrm>
            <a:off x="6771192" y="1521350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CO2 reduction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5D9CB-0E58-487A-98E3-4BA289963A1C}"/>
              </a:ext>
            </a:extLst>
          </p:cNvPr>
          <p:cNvSpPr txBox="1"/>
          <p:nvPr/>
        </p:nvSpPr>
        <p:spPr>
          <a:xfrm>
            <a:off x="4069738" y="465624"/>
            <a:ext cx="345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Simple test case</a:t>
            </a:r>
          </a:p>
        </p:txBody>
      </p:sp>
    </p:spTree>
    <p:extLst>
      <p:ext uri="{BB962C8B-B14F-4D97-AF65-F5344CB8AC3E}">
        <p14:creationId xmlns:p14="http://schemas.microsoft.com/office/powerpoint/2010/main" val="29094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C5EA8-A6B1-485C-90E2-AF6B4537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" t="20665" r="-2558"/>
          <a:stretch/>
        </p:blipFill>
        <p:spPr>
          <a:xfrm>
            <a:off x="5336985" y="1003566"/>
            <a:ext cx="6701217" cy="5754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2E8EE-08B1-45D8-87CF-929C7199D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98"/>
          <a:stretch/>
        </p:blipFill>
        <p:spPr>
          <a:xfrm>
            <a:off x="-100493" y="1300294"/>
            <a:ext cx="6196493" cy="5457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E7C45-8409-4D7A-A5B7-C4FDBA2784EB}"/>
              </a:ext>
            </a:extLst>
          </p:cNvPr>
          <p:cNvSpPr txBox="1"/>
          <p:nvPr/>
        </p:nvSpPr>
        <p:spPr>
          <a:xfrm>
            <a:off x="1377233" y="1118354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as usual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8712-81B3-4A16-8684-357E35674604}"/>
              </a:ext>
            </a:extLst>
          </p:cNvPr>
          <p:cNvSpPr txBox="1"/>
          <p:nvPr/>
        </p:nvSpPr>
        <p:spPr>
          <a:xfrm>
            <a:off x="7769482" y="1118354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CO2 reduction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C39A6-46A6-4CF3-B6B4-A0BB0EC27FF8}"/>
              </a:ext>
            </a:extLst>
          </p:cNvPr>
          <p:cNvSpPr txBox="1"/>
          <p:nvPr/>
        </p:nvSpPr>
        <p:spPr>
          <a:xfrm>
            <a:off x="4069738" y="465624"/>
            <a:ext cx="345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Europe model</a:t>
            </a:r>
          </a:p>
        </p:txBody>
      </p:sp>
    </p:spTree>
    <p:extLst>
      <p:ext uri="{BB962C8B-B14F-4D97-AF65-F5344CB8AC3E}">
        <p14:creationId xmlns:p14="http://schemas.microsoft.com/office/powerpoint/2010/main" val="96395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C752-CC72-4BA7-B291-E7036CB3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84C32-14ED-4E50-851E-0446207F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12192000" cy="566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1AA8A-CB80-4E05-9928-6962FAADB7EC}"/>
              </a:ext>
            </a:extLst>
          </p:cNvPr>
          <p:cNvSpPr txBox="1"/>
          <p:nvPr/>
        </p:nvSpPr>
        <p:spPr>
          <a:xfrm>
            <a:off x="4370666" y="207651"/>
            <a:ext cx="345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Europe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987D7-B428-4B71-85CB-6633172DD5D6}"/>
              </a:ext>
            </a:extLst>
          </p:cNvPr>
          <p:cNvSpPr txBox="1"/>
          <p:nvPr/>
        </p:nvSpPr>
        <p:spPr>
          <a:xfrm>
            <a:off x="4924338" y="3707934"/>
            <a:ext cx="2491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80% CO2 reduction</a:t>
            </a:r>
          </a:p>
        </p:txBody>
      </p:sp>
    </p:spTree>
    <p:extLst>
      <p:ext uri="{BB962C8B-B14F-4D97-AF65-F5344CB8AC3E}">
        <p14:creationId xmlns:p14="http://schemas.microsoft.com/office/powerpoint/2010/main" val="36035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846AC7-9E66-4FDA-8B44-0688CFD8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35"/>
          <a:stretch/>
        </p:blipFill>
        <p:spPr>
          <a:xfrm>
            <a:off x="2323750" y="3429000"/>
            <a:ext cx="9725001" cy="3260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9E137-3460-4DE0-AB0A-42FC60D19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36"/>
          <a:stretch/>
        </p:blipFill>
        <p:spPr>
          <a:xfrm>
            <a:off x="2243494" y="269492"/>
            <a:ext cx="9805257" cy="3260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F0549-0FD9-4F61-906F-105CA8EEDE48}"/>
              </a:ext>
            </a:extLst>
          </p:cNvPr>
          <p:cNvSpPr txBox="1"/>
          <p:nvPr/>
        </p:nvSpPr>
        <p:spPr>
          <a:xfrm>
            <a:off x="-359288" y="1378413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as usual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DA3D7-C1CE-4AF8-993B-F0AA15CE6E75}"/>
              </a:ext>
            </a:extLst>
          </p:cNvPr>
          <p:cNvSpPr txBox="1"/>
          <p:nvPr/>
        </p:nvSpPr>
        <p:spPr>
          <a:xfrm>
            <a:off x="-359288" y="4567064"/>
            <a:ext cx="3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CO2 reduction</a:t>
            </a:r>
          </a:p>
        </p:txBody>
      </p:sp>
    </p:spTree>
    <p:extLst>
      <p:ext uri="{BB962C8B-B14F-4D97-AF65-F5344CB8AC3E}">
        <p14:creationId xmlns:p14="http://schemas.microsoft.com/office/powerpoint/2010/main" val="25205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5F98-63B2-4B9A-B3E8-8634D1FC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7B8B-7C6A-47DF-BF5C-276FC168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943B-C691-4ACD-B3D6-0D4268D1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986"/>
            <a:ext cx="12192000" cy="5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00970CD30FDE419634157DC0979CEB" ma:contentTypeVersion="8" ma:contentTypeDescription="Opret et nyt dokument." ma:contentTypeScope="" ma:versionID="8f1074aae17fbe25ea635f4c0e5f55eb">
  <xsd:schema xmlns:xsd="http://www.w3.org/2001/XMLSchema" xmlns:xs="http://www.w3.org/2001/XMLSchema" xmlns:p="http://schemas.microsoft.com/office/2006/metadata/properties" xmlns:ns3="c60c6253-16de-4fa8-ae79-8e38ec3056bb" targetNamespace="http://schemas.microsoft.com/office/2006/metadata/properties" ma:root="true" ma:fieldsID="533e677c05a3d7c5da6b4584172165c4" ns3:_="">
    <xsd:import namespace="c60c6253-16de-4fa8-ae79-8e38ec3056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c6253-16de-4fa8-ae79-8e38ec305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B5933-0B98-4A47-BE6E-7E0AF05CA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c6253-16de-4fa8-ae79-8e38ec305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375182-CA69-4AC2-A789-3BCB4F2CE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E8B6A-70F2-45A9-B973-E6845AD2350C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60c6253-16de-4fa8-ae79-8e38ec3056b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99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Tørnes Pedersen</dc:creator>
  <cp:lastModifiedBy>Tim Tørnes Pedersen</cp:lastModifiedBy>
  <cp:revision>6</cp:revision>
  <dcterms:created xsi:type="dcterms:W3CDTF">2019-10-18T09:16:05Z</dcterms:created>
  <dcterms:modified xsi:type="dcterms:W3CDTF">2019-10-21T10:38:05Z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0x010100E400970CD30FDE419634157DC0979CEB</vt:lpwstr>
  </property>
</Properties>
</file>