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0409-5CC0-4C99-AAB4-4BEADA58DCC6}" type="datetimeFigureOut">
              <a:rPr lang="nl-NL" smtClean="0"/>
              <a:t>12-6-2008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B432-AA9F-4B97-9AF5-9CE54F04D2E9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0409-5CC0-4C99-AAB4-4BEADA58DCC6}" type="datetimeFigureOut">
              <a:rPr lang="nl-NL" smtClean="0"/>
              <a:t>12-6-2008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B432-AA9F-4B97-9AF5-9CE54F04D2E9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0409-5CC0-4C99-AAB4-4BEADA58DCC6}" type="datetimeFigureOut">
              <a:rPr lang="nl-NL" smtClean="0"/>
              <a:t>12-6-2008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B432-AA9F-4B97-9AF5-9CE54F04D2E9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0409-5CC0-4C99-AAB4-4BEADA58DCC6}" type="datetimeFigureOut">
              <a:rPr lang="nl-NL" smtClean="0"/>
              <a:t>12-6-2008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B432-AA9F-4B97-9AF5-9CE54F04D2E9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0409-5CC0-4C99-AAB4-4BEADA58DCC6}" type="datetimeFigureOut">
              <a:rPr lang="nl-NL" smtClean="0"/>
              <a:t>12-6-2008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B432-AA9F-4B97-9AF5-9CE54F04D2E9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0409-5CC0-4C99-AAB4-4BEADA58DCC6}" type="datetimeFigureOut">
              <a:rPr lang="nl-NL" smtClean="0"/>
              <a:t>12-6-2008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B432-AA9F-4B97-9AF5-9CE54F04D2E9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0409-5CC0-4C99-AAB4-4BEADA58DCC6}" type="datetimeFigureOut">
              <a:rPr lang="nl-NL" smtClean="0"/>
              <a:t>12-6-2008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B432-AA9F-4B97-9AF5-9CE54F04D2E9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0409-5CC0-4C99-AAB4-4BEADA58DCC6}" type="datetimeFigureOut">
              <a:rPr lang="nl-NL" smtClean="0"/>
              <a:t>12-6-2008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B432-AA9F-4B97-9AF5-9CE54F04D2E9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0409-5CC0-4C99-AAB4-4BEADA58DCC6}" type="datetimeFigureOut">
              <a:rPr lang="nl-NL" smtClean="0"/>
              <a:t>12-6-2008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B432-AA9F-4B97-9AF5-9CE54F04D2E9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0409-5CC0-4C99-AAB4-4BEADA58DCC6}" type="datetimeFigureOut">
              <a:rPr lang="nl-NL" smtClean="0"/>
              <a:t>12-6-2008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B432-AA9F-4B97-9AF5-9CE54F04D2E9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0409-5CC0-4C99-AAB4-4BEADA58DCC6}" type="datetimeFigureOut">
              <a:rPr lang="nl-NL" smtClean="0"/>
              <a:t>12-6-2008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B432-AA9F-4B97-9AF5-9CE54F04D2E9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0409-5CC0-4C99-AAB4-4BEADA58DCC6}" type="datetimeFigureOut">
              <a:rPr lang="nl-NL" smtClean="0"/>
              <a:t>12-6-2008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B432-AA9F-4B97-9AF5-9CE54F04D2E9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Diavoorstelling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Office-thema</vt:lpstr>
      <vt:lpstr>Dia 1</vt:lpstr>
      <vt:lpstr>Dia 2</vt:lpstr>
      <vt:lpstr>Dia 3</vt:lpstr>
      <vt:lpstr>Dia 4</vt:lpstr>
      <vt:lpstr>Dia 5</vt:lpstr>
      <vt:lpstr>Dia 6</vt:lpstr>
      <vt:lpstr>Dia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Mick</dc:creator>
  <cp:lastModifiedBy>Mick</cp:lastModifiedBy>
  <cp:revision>1</cp:revision>
  <dcterms:created xsi:type="dcterms:W3CDTF">2008-06-12T17:36:38Z</dcterms:created>
  <dcterms:modified xsi:type="dcterms:W3CDTF">2008-06-12T17:39:16Z</dcterms:modified>
</cp:coreProperties>
</file>