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2756CC-B23A-4C54-9498-A01B716BD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F93256-6818-482B-AFCF-85FC05750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14D0A1-2939-4723-9B56-57063D9B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63F2-5667-4F81-A493-79E47B734EE4}" type="datetimeFigureOut">
              <a:rPr lang="de-DE" smtClean="0"/>
              <a:t>05.08.2023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950CC8-FA1F-45D9-BF9B-CB8B6B16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4B751-1FF1-4A07-8FBF-8E18BA7B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8022-BE72-4A3B-B616-836A93491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87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C3B6F-4BF1-4F0A-890A-1FC2D0FC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8C858A-FDB4-473F-89A3-30542F3E3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A67EC1-D913-4EB0-9549-AC4AE0C8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63F2-5667-4F81-A493-79E47B734EE4}" type="datetimeFigureOut">
              <a:rPr lang="de-DE" smtClean="0"/>
              <a:t>05.08.2023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D1B5-492F-417C-92F7-6733E580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A3BFF-4FE2-497B-97C8-2F43DC81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8022-BE72-4A3B-B616-836A93491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65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F30E90-C104-4E45-9F88-28DA90547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C3E8CE-5C84-4687-9190-026AC91AD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92488A-12EE-4778-BC6D-3B262927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63F2-5667-4F81-A493-79E47B734EE4}" type="datetimeFigureOut">
              <a:rPr lang="de-DE" smtClean="0"/>
              <a:t>05.08.2023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61B40-C353-4B64-BC74-C3999A72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790B51-DFD5-4ED8-A562-9B4CEF41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8022-BE72-4A3B-B616-836A93491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3F281-AADC-4132-AA02-1BBF9409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9E2745-EC81-4BA1-A918-6FF7F85B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A95269-1F76-489E-BC90-32F33587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63F2-5667-4F81-A493-79E47B734EE4}" type="datetimeFigureOut">
              <a:rPr lang="de-DE" smtClean="0"/>
              <a:t>05.08.2023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0A1C60-D866-4F98-845C-CF6C5365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970D57-942D-4AEB-B7A0-CB678F9A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8022-BE72-4A3B-B616-836A93491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64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B509B-EA84-4B90-9E1E-7F46CE6B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A4F10A-FAA7-4193-8F6B-B96710FB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9893C-A708-45C6-8C2E-2C19A3AE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63F2-5667-4F81-A493-79E47B734EE4}" type="datetimeFigureOut">
              <a:rPr lang="de-DE" smtClean="0"/>
              <a:t>05.08.2023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3581B0-5952-47A2-998A-E2924C9C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4CDCB0-F113-4929-AB19-E1701302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8022-BE72-4A3B-B616-836A93491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32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B6FE9-F340-44FA-846A-D27A5AFE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0AF02C-A52B-4A5A-8008-8C6856620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49D2D7-00B6-4F6D-A144-9213FF5E5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E0EFAF-FAA0-46BF-865E-B653FFAF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63F2-5667-4F81-A493-79E47B734EE4}" type="datetimeFigureOut">
              <a:rPr lang="de-DE" smtClean="0"/>
              <a:t>05.08.2023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DF505B-0286-4526-8834-AC5A1167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A10746-EE03-4CA9-A102-E5DAE116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8022-BE72-4A3B-B616-836A93491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8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B99B7-3547-49B1-BD49-48A5D870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885A43-76FE-43E4-A3DC-9104C0505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04E3D6-EED5-48B9-95B7-373E6B344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7C0C45-036E-42F0-904E-A4875CC36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A98A37-A247-4AB1-8915-CA48B3804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1495D96-C8D0-4CF7-9324-5D627304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63F2-5667-4F81-A493-79E47B734EE4}" type="datetimeFigureOut">
              <a:rPr lang="de-DE" smtClean="0"/>
              <a:t>05.08.2023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381CC8-B0DC-4F74-B0B4-FAFBC56E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9A00CE-3844-43C3-B894-13255B67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8022-BE72-4A3B-B616-836A93491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19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A2912-1B15-47E9-9C5F-43A959F3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95D88D-F0B0-4BD5-8CDA-CCBE1926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63F2-5667-4F81-A493-79E47B734EE4}" type="datetimeFigureOut">
              <a:rPr lang="de-DE" smtClean="0"/>
              <a:t>05.08.2023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31905D-9BF0-4C04-8946-38AC244D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E80B00-5B7B-4C34-977F-69B5480D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8022-BE72-4A3B-B616-836A93491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71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CAD9E9-583F-486D-BD27-AA5D698C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63F2-5667-4F81-A493-79E47B734EE4}" type="datetimeFigureOut">
              <a:rPr lang="de-DE" smtClean="0"/>
              <a:t>05.08.2023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F3202F-ACF9-4BB0-9195-83C2431A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38ADB0-5CE6-4963-AE11-EF729A5B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8022-BE72-4A3B-B616-836A93491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46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DF4EA-D0E7-4322-831C-B9E0D475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2B31C-0074-418A-BEFF-319B0878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9ED42D-87AC-4B01-8796-CB3EDB805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1BD2B5-1693-4759-84AE-C3F8162A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63F2-5667-4F81-A493-79E47B734EE4}" type="datetimeFigureOut">
              <a:rPr lang="de-DE" smtClean="0"/>
              <a:t>05.08.2023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F81E99-E893-4F35-A0D5-4B3719C8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F87BFC-C23A-4B7A-BE52-5FC874BC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8022-BE72-4A3B-B616-836A93491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65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0B377-A347-4387-8312-E516692D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901388-9225-4BD3-B315-B4B97E201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7CCE45-CCBB-4F7D-89EC-F737BA6EA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FBA8A8-4B4D-4AEB-A1B5-03A99187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63F2-5667-4F81-A493-79E47B734EE4}" type="datetimeFigureOut">
              <a:rPr lang="de-DE" smtClean="0"/>
              <a:t>05.08.2023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28DDA6-3E48-40EA-A4F9-8CE45080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A198E8-30D8-48FA-A157-EB4581C0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8022-BE72-4A3B-B616-836A93491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58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C76419-544B-46C9-BA88-6427D1F6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EFD658-75FA-44E7-A071-C40978D50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969EF-99B0-4AB2-829A-2398E2CDE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63F2-5667-4F81-A493-79E47B734EE4}" type="datetimeFigureOut">
              <a:rPr lang="de-DE" smtClean="0"/>
              <a:t>05.08.2023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4AD02E-A06B-4CA0-9BE7-CA995A57C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3A5A4E-CE9D-47C6-AD40-9B73B7EDA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8022-BE72-4A3B-B616-836A93491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97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7343B-466D-4851-A7C0-7975E9773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521169-5C96-4194-8B04-BEF4B094B0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28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Turowski, Tim</dc:creator>
  <cp:lastModifiedBy>Turowski, Tim</cp:lastModifiedBy>
  <cp:revision>1</cp:revision>
  <dcterms:created xsi:type="dcterms:W3CDTF">2023-08-05T13:45:10Z</dcterms:created>
  <dcterms:modified xsi:type="dcterms:W3CDTF">2023-08-05T13:45:50Z</dcterms:modified>
</cp:coreProperties>
</file>