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9_C616F3C0.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85822704-6FE4-4C86-838F-3235E2C83555}">
          <p14:sldIdLst>
            <p14:sldId id="256"/>
          </p14:sldIdLst>
        </p14:section>
        <p14:section name="Body" id="{10AB16CC-546C-4E17-AAA7-97338F67F7F4}">
          <p14:sldIdLst>
            <p14:sldId id="257"/>
            <p14:sldId id="258"/>
            <p14:sldId id="259"/>
            <p14:sldId id="261"/>
            <p14:sldId id="260"/>
            <p14:sldId id="262"/>
            <p14:sldId id="263"/>
            <p14:sldId id="264"/>
            <p14:sldId id="26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CA6D9CA-DDC1-C762-C1D3-AC6BDD0D9632}" name="Timothy Young (Student)" initials="T(" userId="S::yout2_21@uni.worc.ac.uk::8a64b013-82b1-4b05-bd0d-c9dec67360c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828F98-123C-901F-7B4D-BBB8FC56EC5D}" v="1130" dt="2024-12-13T14:48:04.891"/>
    <p1510:client id="{E7A5AD75-8B47-ECD9-36D6-61E47077292E}" v="85" dt="2024-12-13T13:40:05.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53" d="100"/>
          <a:sy n="153" d="100"/>
        </p:scale>
        <p:origin x="54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thy Young (Student)" userId="S::yout2_21@uni.worc.ac.uk::8a64b013-82b1-4b05-bd0d-c9dec67360ce" providerId="AD" clId="Web-{E7A5AD75-8B47-ECD9-36D6-61E47077292E}"/>
    <pc:docChg chg="modSld">
      <pc:chgData name="Timothy Young (Student)" userId="S::yout2_21@uni.worc.ac.uk::8a64b013-82b1-4b05-bd0d-c9dec67360ce" providerId="AD" clId="Web-{E7A5AD75-8B47-ECD9-36D6-61E47077292E}" dt="2024-12-13T13:40:05.985" v="82" actId="20577"/>
      <pc:docMkLst>
        <pc:docMk/>
      </pc:docMkLst>
      <pc:sldChg chg="modSp">
        <pc:chgData name="Timothy Young (Student)" userId="S::yout2_21@uni.worc.ac.uk::8a64b013-82b1-4b05-bd0d-c9dec67360ce" providerId="AD" clId="Web-{E7A5AD75-8B47-ECD9-36D6-61E47077292E}" dt="2024-12-13T13:34:58.432" v="47" actId="20577"/>
        <pc:sldMkLst>
          <pc:docMk/>
          <pc:sldMk cId="2122027091" sldId="257"/>
        </pc:sldMkLst>
        <pc:spChg chg="mod">
          <ac:chgData name="Timothy Young (Student)" userId="S::yout2_21@uni.worc.ac.uk::8a64b013-82b1-4b05-bd0d-c9dec67360ce" providerId="AD" clId="Web-{E7A5AD75-8B47-ECD9-36D6-61E47077292E}" dt="2024-12-13T13:34:58.432" v="47" actId="20577"/>
          <ac:spMkLst>
            <pc:docMk/>
            <pc:sldMk cId="2122027091" sldId="257"/>
            <ac:spMk id="3" creationId="{347D4D23-7F16-F525-85E6-1C6408873CD5}"/>
          </ac:spMkLst>
        </pc:spChg>
      </pc:sldChg>
      <pc:sldChg chg="modSp">
        <pc:chgData name="Timothy Young (Student)" userId="S::yout2_21@uni.worc.ac.uk::8a64b013-82b1-4b05-bd0d-c9dec67360ce" providerId="AD" clId="Web-{E7A5AD75-8B47-ECD9-36D6-61E47077292E}" dt="2024-12-13T13:35:36.716" v="59" actId="14100"/>
        <pc:sldMkLst>
          <pc:docMk/>
          <pc:sldMk cId="2617241178" sldId="259"/>
        </pc:sldMkLst>
        <pc:spChg chg="mod">
          <ac:chgData name="Timothy Young (Student)" userId="S::yout2_21@uni.worc.ac.uk::8a64b013-82b1-4b05-bd0d-c9dec67360ce" providerId="AD" clId="Web-{E7A5AD75-8B47-ECD9-36D6-61E47077292E}" dt="2024-12-13T13:35:28.934" v="58" actId="20577"/>
          <ac:spMkLst>
            <pc:docMk/>
            <pc:sldMk cId="2617241178" sldId="259"/>
            <ac:spMk id="9" creationId="{7FCAB15E-982A-386C-B2C9-C9AA86BF9DE4}"/>
          </ac:spMkLst>
        </pc:spChg>
        <pc:picChg chg="mod">
          <ac:chgData name="Timothy Young (Student)" userId="S::yout2_21@uni.worc.ac.uk::8a64b013-82b1-4b05-bd0d-c9dec67360ce" providerId="AD" clId="Web-{E7A5AD75-8B47-ECD9-36D6-61E47077292E}" dt="2024-12-13T13:35:36.716" v="59" actId="14100"/>
          <ac:picMkLst>
            <pc:docMk/>
            <pc:sldMk cId="2617241178" sldId="259"/>
            <ac:picMk id="5" creationId="{49F51782-11CD-6700-9D52-E1934AEA5D04}"/>
          </ac:picMkLst>
        </pc:picChg>
      </pc:sldChg>
      <pc:sldChg chg="modSp">
        <pc:chgData name="Timothy Young (Student)" userId="S::yout2_21@uni.worc.ac.uk::8a64b013-82b1-4b05-bd0d-c9dec67360ce" providerId="AD" clId="Web-{E7A5AD75-8B47-ECD9-36D6-61E47077292E}" dt="2024-12-13T13:37:47.006" v="60" actId="20577"/>
        <pc:sldMkLst>
          <pc:docMk/>
          <pc:sldMk cId="4095076516" sldId="260"/>
        </pc:sldMkLst>
        <pc:spChg chg="mod">
          <ac:chgData name="Timothy Young (Student)" userId="S::yout2_21@uni.worc.ac.uk::8a64b013-82b1-4b05-bd0d-c9dec67360ce" providerId="AD" clId="Web-{E7A5AD75-8B47-ECD9-36D6-61E47077292E}" dt="2024-12-13T13:37:47.006" v="60" actId="20577"/>
          <ac:spMkLst>
            <pc:docMk/>
            <pc:sldMk cId="4095076516" sldId="260"/>
            <ac:spMk id="3" creationId="{78BDA998-169F-1D32-E600-2C30A29B0EFB}"/>
          </ac:spMkLst>
        </pc:spChg>
      </pc:sldChg>
      <pc:sldChg chg="addSp delSp modSp mod setBg">
        <pc:chgData name="Timothy Young (Student)" userId="S::yout2_21@uni.worc.ac.uk::8a64b013-82b1-4b05-bd0d-c9dec67360ce" providerId="AD" clId="Web-{E7A5AD75-8B47-ECD9-36D6-61E47077292E}" dt="2024-12-13T13:40:05.985" v="82" actId="20577"/>
        <pc:sldMkLst>
          <pc:docMk/>
          <pc:sldMk cId="1754068104" sldId="261"/>
        </pc:sldMkLst>
        <pc:spChg chg="mod">
          <ac:chgData name="Timothy Young (Student)" userId="S::yout2_21@uni.worc.ac.uk::8a64b013-82b1-4b05-bd0d-c9dec67360ce" providerId="AD" clId="Web-{E7A5AD75-8B47-ECD9-36D6-61E47077292E}" dt="2024-12-13T13:38:56.667" v="62"/>
          <ac:spMkLst>
            <pc:docMk/>
            <pc:sldMk cId="1754068104" sldId="261"/>
            <ac:spMk id="2" creationId="{78E57416-DEAE-6596-7FA5-B4D1C796CD81}"/>
          </ac:spMkLst>
        </pc:spChg>
        <pc:spChg chg="del">
          <ac:chgData name="Timothy Young (Student)" userId="S::yout2_21@uni.worc.ac.uk::8a64b013-82b1-4b05-bd0d-c9dec67360ce" providerId="AD" clId="Web-{E7A5AD75-8B47-ECD9-36D6-61E47077292E}" dt="2024-12-13T13:38:53.855" v="61"/>
          <ac:spMkLst>
            <pc:docMk/>
            <pc:sldMk cId="1754068104" sldId="261"/>
            <ac:spMk id="3" creationId="{6C31822E-48F9-B588-15D9-6C61FA3733AC}"/>
          </ac:spMkLst>
        </pc:spChg>
        <pc:spChg chg="add mod">
          <ac:chgData name="Timothy Young (Student)" userId="S::yout2_21@uni.worc.ac.uk::8a64b013-82b1-4b05-bd0d-c9dec67360ce" providerId="AD" clId="Web-{E7A5AD75-8B47-ECD9-36D6-61E47077292E}" dt="2024-12-13T13:40:05.985" v="82" actId="20577"/>
          <ac:spMkLst>
            <pc:docMk/>
            <pc:sldMk cId="1754068104" sldId="261"/>
            <ac:spMk id="8" creationId="{4668E839-91E9-7E09-FB8D-60BBD279B89D}"/>
          </ac:spMkLst>
        </pc:spChg>
        <pc:spChg chg="add">
          <ac:chgData name="Timothy Young (Student)" userId="S::yout2_21@uni.worc.ac.uk::8a64b013-82b1-4b05-bd0d-c9dec67360ce" providerId="AD" clId="Web-{E7A5AD75-8B47-ECD9-36D6-61E47077292E}" dt="2024-12-13T13:38:56.667" v="62"/>
          <ac:spMkLst>
            <pc:docMk/>
            <pc:sldMk cId="1754068104" sldId="261"/>
            <ac:spMk id="11" creationId="{743AA782-23D1-4521-8CAD-47662984AA08}"/>
          </ac:spMkLst>
        </pc:spChg>
        <pc:spChg chg="add">
          <ac:chgData name="Timothy Young (Student)" userId="S::yout2_21@uni.worc.ac.uk::8a64b013-82b1-4b05-bd0d-c9dec67360ce" providerId="AD" clId="Web-{E7A5AD75-8B47-ECD9-36D6-61E47077292E}" dt="2024-12-13T13:38:56.667" v="62"/>
          <ac:spMkLst>
            <pc:docMk/>
            <pc:sldMk cId="1754068104" sldId="261"/>
            <ac:spMk id="13" creationId="{650D18FE-0824-4A46-B22C-A86B52E5780A}"/>
          </ac:spMkLst>
        </pc:spChg>
        <pc:picChg chg="add mod ord">
          <ac:chgData name="Timothy Young (Student)" userId="S::yout2_21@uni.worc.ac.uk::8a64b013-82b1-4b05-bd0d-c9dec67360ce" providerId="AD" clId="Web-{E7A5AD75-8B47-ECD9-36D6-61E47077292E}" dt="2024-12-13T13:38:56.667" v="62"/>
          <ac:picMkLst>
            <pc:docMk/>
            <pc:sldMk cId="1754068104" sldId="261"/>
            <ac:picMk id="4" creationId="{D563484F-CAAF-FFC9-986F-0EFF7B5383DF}"/>
          </ac:picMkLst>
        </pc:picChg>
      </pc:sldChg>
    </pc:docChg>
  </pc:docChgLst>
  <pc:docChgLst>
    <pc:chgData name="Timothy Young (Student)" userId="S::yout2_21@uni.worc.ac.uk::8a64b013-82b1-4b05-bd0d-c9dec67360ce" providerId="AD" clId="Web-{B1828F98-123C-901F-7B4D-BBB8FC56EC5D}"/>
    <pc:docChg chg="mod addSld delSld modSld sldOrd modSection">
      <pc:chgData name="Timothy Young (Student)" userId="S::yout2_21@uni.worc.ac.uk::8a64b013-82b1-4b05-bd0d-c9dec67360ce" providerId="AD" clId="Web-{B1828F98-123C-901F-7B4D-BBB8FC56EC5D}" dt="2024-12-13T14:48:26.721" v="1196"/>
      <pc:docMkLst>
        <pc:docMk/>
      </pc:docMkLst>
      <pc:sldChg chg="modSp">
        <pc:chgData name="Timothy Young (Student)" userId="S::yout2_21@uni.worc.ac.uk::8a64b013-82b1-4b05-bd0d-c9dec67360ce" providerId="AD" clId="Web-{B1828F98-123C-901F-7B4D-BBB8FC56EC5D}" dt="2024-12-13T14:31:08.496" v="1008" actId="20577"/>
        <pc:sldMkLst>
          <pc:docMk/>
          <pc:sldMk cId="2869634535" sldId="256"/>
        </pc:sldMkLst>
        <pc:spChg chg="mod">
          <ac:chgData name="Timothy Young (Student)" userId="S::yout2_21@uni.worc.ac.uk::8a64b013-82b1-4b05-bd0d-c9dec67360ce" providerId="AD" clId="Web-{B1828F98-123C-901F-7B4D-BBB8FC56EC5D}" dt="2024-12-13T14:31:08.496" v="1008" actId="20577"/>
          <ac:spMkLst>
            <pc:docMk/>
            <pc:sldMk cId="2869634535" sldId="256"/>
            <ac:spMk id="3" creationId="{E627CD26-25BE-1EEC-86A1-C8BD577AF2AB}"/>
          </ac:spMkLst>
        </pc:spChg>
      </pc:sldChg>
      <pc:sldChg chg="modSp add del">
        <pc:chgData name="Timothy Young (Student)" userId="S::yout2_21@uni.worc.ac.uk::8a64b013-82b1-4b05-bd0d-c9dec67360ce" providerId="AD" clId="Web-{B1828F98-123C-901F-7B4D-BBB8FC56EC5D}" dt="2024-12-13T14:28:17.391" v="998" actId="20577"/>
        <pc:sldMkLst>
          <pc:docMk/>
          <pc:sldMk cId="2122027091" sldId="257"/>
        </pc:sldMkLst>
        <pc:spChg chg="mod">
          <ac:chgData name="Timothy Young (Student)" userId="S::yout2_21@uni.worc.ac.uk::8a64b013-82b1-4b05-bd0d-c9dec67360ce" providerId="AD" clId="Web-{B1828F98-123C-901F-7B4D-BBB8FC56EC5D}" dt="2024-12-13T14:28:17.391" v="998" actId="20577"/>
          <ac:spMkLst>
            <pc:docMk/>
            <pc:sldMk cId="2122027091" sldId="257"/>
            <ac:spMk id="3" creationId="{347D4D23-7F16-F525-85E6-1C6408873CD5}"/>
          </ac:spMkLst>
        </pc:spChg>
      </pc:sldChg>
      <pc:sldChg chg="modSp add del">
        <pc:chgData name="Timothy Young (Student)" userId="S::yout2_21@uni.worc.ac.uk::8a64b013-82b1-4b05-bd0d-c9dec67360ce" providerId="AD" clId="Web-{B1828F98-123C-901F-7B4D-BBB8FC56EC5D}" dt="2024-12-13T13:50:01.051" v="194" actId="20577"/>
        <pc:sldMkLst>
          <pc:docMk/>
          <pc:sldMk cId="3525131932" sldId="258"/>
        </pc:sldMkLst>
        <pc:spChg chg="mod">
          <ac:chgData name="Timothy Young (Student)" userId="S::yout2_21@uni.worc.ac.uk::8a64b013-82b1-4b05-bd0d-c9dec67360ce" providerId="AD" clId="Web-{B1828F98-123C-901F-7B4D-BBB8FC56EC5D}" dt="2024-12-13T13:50:01.051" v="194" actId="20577"/>
          <ac:spMkLst>
            <pc:docMk/>
            <pc:sldMk cId="3525131932" sldId="258"/>
            <ac:spMk id="3" creationId="{DCADD566-9852-B831-83C8-65D0AE49874A}"/>
          </ac:spMkLst>
        </pc:spChg>
      </pc:sldChg>
      <pc:sldChg chg="addSp modSp add del modNotes">
        <pc:chgData name="Timothy Young (Student)" userId="S::yout2_21@uni.worc.ac.uk::8a64b013-82b1-4b05-bd0d-c9dec67360ce" providerId="AD" clId="Web-{B1828F98-123C-901F-7B4D-BBB8FC56EC5D}" dt="2024-12-13T14:43:31.733" v="1101"/>
        <pc:sldMkLst>
          <pc:docMk/>
          <pc:sldMk cId="2617241178" sldId="259"/>
        </pc:sldMkLst>
        <pc:spChg chg="mod">
          <ac:chgData name="Timothy Young (Student)" userId="S::yout2_21@uni.worc.ac.uk::8a64b013-82b1-4b05-bd0d-c9dec67360ce" providerId="AD" clId="Web-{B1828F98-123C-901F-7B4D-BBB8FC56EC5D}" dt="2024-12-13T13:50:32.881" v="201" actId="1076"/>
          <ac:spMkLst>
            <pc:docMk/>
            <pc:sldMk cId="2617241178" sldId="259"/>
            <ac:spMk id="2" creationId="{E4E7CCD0-DC93-6B65-5938-606545999F94}"/>
          </ac:spMkLst>
        </pc:spChg>
        <pc:spChg chg="add mod">
          <ac:chgData name="Timothy Young (Student)" userId="S::yout2_21@uni.worc.ac.uk::8a64b013-82b1-4b05-bd0d-c9dec67360ce" providerId="AD" clId="Web-{B1828F98-123C-901F-7B4D-BBB8FC56EC5D}" dt="2024-12-13T13:51:00.664" v="216" actId="20577"/>
          <ac:spMkLst>
            <pc:docMk/>
            <pc:sldMk cId="2617241178" sldId="259"/>
            <ac:spMk id="3" creationId="{67D076A7-C007-3A43-29EE-AB1B093A5DF8}"/>
          </ac:spMkLst>
        </pc:spChg>
        <pc:spChg chg="mod">
          <ac:chgData name="Timothy Young (Student)" userId="S::yout2_21@uni.worc.ac.uk::8a64b013-82b1-4b05-bd0d-c9dec67360ce" providerId="AD" clId="Web-{B1828F98-123C-901F-7B4D-BBB8FC56EC5D}" dt="2024-12-13T13:52:59.125" v="268" actId="20577"/>
          <ac:spMkLst>
            <pc:docMk/>
            <pc:sldMk cId="2617241178" sldId="259"/>
            <ac:spMk id="9" creationId="{7FCAB15E-982A-386C-B2C9-C9AA86BF9DE4}"/>
          </ac:spMkLst>
        </pc:spChg>
      </pc:sldChg>
      <pc:sldChg chg="modSp add del">
        <pc:chgData name="Timothy Young (Student)" userId="S::yout2_21@uni.worc.ac.uk::8a64b013-82b1-4b05-bd0d-c9dec67360ce" providerId="AD" clId="Web-{B1828F98-123C-901F-7B4D-BBB8FC56EC5D}" dt="2024-12-13T14:19:08.620" v="693" actId="20577"/>
        <pc:sldMkLst>
          <pc:docMk/>
          <pc:sldMk cId="4095076516" sldId="260"/>
        </pc:sldMkLst>
        <pc:spChg chg="mod">
          <ac:chgData name="Timothy Young (Student)" userId="S::yout2_21@uni.worc.ac.uk::8a64b013-82b1-4b05-bd0d-c9dec67360ce" providerId="AD" clId="Web-{B1828F98-123C-901F-7B4D-BBB8FC56EC5D}" dt="2024-12-13T14:19:08.620" v="693" actId="20577"/>
          <ac:spMkLst>
            <pc:docMk/>
            <pc:sldMk cId="4095076516" sldId="260"/>
            <ac:spMk id="3" creationId="{78BDA998-169F-1D32-E600-2C30A29B0EFB}"/>
          </ac:spMkLst>
        </pc:spChg>
      </pc:sldChg>
      <pc:sldChg chg="addSp delSp modSp add del ord modNotes">
        <pc:chgData name="Timothy Young (Student)" userId="S::yout2_21@uni.worc.ac.uk::8a64b013-82b1-4b05-bd0d-c9dec67360ce" providerId="AD" clId="Web-{B1828F98-123C-901F-7B4D-BBB8FC56EC5D}" dt="2024-12-13T14:48:26.721" v="1196"/>
        <pc:sldMkLst>
          <pc:docMk/>
          <pc:sldMk cId="1754068104" sldId="261"/>
        </pc:sldMkLst>
        <pc:spChg chg="mod">
          <ac:chgData name="Timothy Young (Student)" userId="S::yout2_21@uni.worc.ac.uk::8a64b013-82b1-4b05-bd0d-c9dec67360ce" providerId="AD" clId="Web-{B1828F98-123C-901F-7B4D-BBB8FC56EC5D}" dt="2024-12-13T13:52:47.828" v="264" actId="20577"/>
          <ac:spMkLst>
            <pc:docMk/>
            <pc:sldMk cId="1754068104" sldId="261"/>
            <ac:spMk id="2" creationId="{78E57416-DEAE-6596-7FA5-B4D1C796CD81}"/>
          </ac:spMkLst>
        </pc:spChg>
        <pc:spChg chg="add mod">
          <ac:chgData name="Timothy Young (Student)" userId="S::yout2_21@uni.worc.ac.uk::8a64b013-82b1-4b05-bd0d-c9dec67360ce" providerId="AD" clId="Web-{B1828F98-123C-901F-7B4D-BBB8FC56EC5D}" dt="2024-12-13T13:52:42.343" v="262" actId="20577"/>
          <ac:spMkLst>
            <pc:docMk/>
            <pc:sldMk cId="1754068104" sldId="261"/>
            <ac:spMk id="5" creationId="{EF4A0101-D2A5-F1A6-FE58-09102198E895}"/>
          </ac:spMkLst>
        </pc:spChg>
        <pc:spChg chg="add mod">
          <ac:chgData name="Timothy Young (Student)" userId="S::yout2_21@uni.worc.ac.uk::8a64b013-82b1-4b05-bd0d-c9dec67360ce" providerId="AD" clId="Web-{B1828F98-123C-901F-7B4D-BBB8FC56EC5D}" dt="2024-12-13T14:02:47.899" v="403" actId="1076"/>
          <ac:spMkLst>
            <pc:docMk/>
            <pc:sldMk cId="1754068104" sldId="261"/>
            <ac:spMk id="7" creationId="{8FF4FC84-A708-0BC4-2CDD-5BFD212E27D2}"/>
          </ac:spMkLst>
        </pc:spChg>
        <pc:spChg chg="mod">
          <ac:chgData name="Timothy Young (Student)" userId="S::yout2_21@uni.worc.ac.uk::8a64b013-82b1-4b05-bd0d-c9dec67360ce" providerId="AD" clId="Web-{B1828F98-123C-901F-7B4D-BBB8FC56EC5D}" dt="2024-12-13T14:03:45.215" v="414" actId="20577"/>
          <ac:spMkLst>
            <pc:docMk/>
            <pc:sldMk cId="1754068104" sldId="261"/>
            <ac:spMk id="8" creationId="{4668E839-91E9-7E09-FB8D-60BBD279B89D}"/>
          </ac:spMkLst>
        </pc:spChg>
        <pc:spChg chg="add mod">
          <ac:chgData name="Timothy Young (Student)" userId="S::yout2_21@uni.worc.ac.uk::8a64b013-82b1-4b05-bd0d-c9dec67360ce" providerId="AD" clId="Web-{B1828F98-123C-901F-7B4D-BBB8FC56EC5D}" dt="2024-12-13T14:02:51.414" v="404" actId="1076"/>
          <ac:spMkLst>
            <pc:docMk/>
            <pc:sldMk cId="1754068104" sldId="261"/>
            <ac:spMk id="10" creationId="{E4479D26-FD6D-CA5A-AFA8-0A00FBDE7F65}"/>
          </ac:spMkLst>
        </pc:spChg>
        <pc:picChg chg="mod">
          <ac:chgData name="Timothy Young (Student)" userId="S::yout2_21@uni.worc.ac.uk::8a64b013-82b1-4b05-bd0d-c9dec67360ce" providerId="AD" clId="Web-{B1828F98-123C-901F-7B4D-BBB8FC56EC5D}" dt="2024-12-13T14:00:58.438" v="343" actId="1076"/>
          <ac:picMkLst>
            <pc:docMk/>
            <pc:sldMk cId="1754068104" sldId="261"/>
            <ac:picMk id="4" creationId="{D563484F-CAAF-FFC9-986F-0EFF7B5383DF}"/>
          </ac:picMkLst>
        </pc:picChg>
        <pc:picChg chg="add mod">
          <ac:chgData name="Timothy Young (Student)" userId="S::yout2_21@uni.worc.ac.uk::8a64b013-82b1-4b05-bd0d-c9dec67360ce" providerId="AD" clId="Web-{B1828F98-123C-901F-7B4D-BBB8FC56EC5D}" dt="2024-12-13T13:56:09.138" v="273" actId="1076"/>
          <ac:picMkLst>
            <pc:docMk/>
            <pc:sldMk cId="1754068104" sldId="261"/>
            <ac:picMk id="6" creationId="{2DF204E6-15F3-8DC0-3BE7-C36B5CC26C9C}"/>
          </ac:picMkLst>
        </pc:picChg>
        <pc:picChg chg="add del mod">
          <ac:chgData name="Timothy Young (Student)" userId="S::yout2_21@uni.worc.ac.uk::8a64b013-82b1-4b05-bd0d-c9dec67360ce" providerId="AD" clId="Web-{B1828F98-123C-901F-7B4D-BBB8FC56EC5D}" dt="2024-12-13T13:56:26.389" v="283"/>
          <ac:picMkLst>
            <pc:docMk/>
            <pc:sldMk cId="1754068104" sldId="261"/>
            <ac:picMk id="9" creationId="{61173433-8056-DAFF-08AC-578E7C00D4B5}"/>
          </ac:picMkLst>
        </pc:picChg>
      </pc:sldChg>
      <pc:sldChg chg="addSp delSp modSp add del mod ord setBg setClrOvrMap modNotes">
        <pc:chgData name="Timothy Young (Student)" userId="S::yout2_21@uni.worc.ac.uk::8a64b013-82b1-4b05-bd0d-c9dec67360ce" providerId="AD" clId="Web-{B1828F98-123C-901F-7B4D-BBB8FC56EC5D}" dt="2024-12-13T14:45:47.742" v="1143"/>
        <pc:sldMkLst>
          <pc:docMk/>
          <pc:sldMk cId="2751286969" sldId="262"/>
        </pc:sldMkLst>
        <pc:spChg chg="mod ord">
          <ac:chgData name="Timothy Young (Student)" userId="S::yout2_21@uni.worc.ac.uk::8a64b013-82b1-4b05-bd0d-c9dec67360ce" providerId="AD" clId="Web-{B1828F98-123C-901F-7B4D-BBB8FC56EC5D}" dt="2024-12-13T14:10:58.666" v="517"/>
          <ac:spMkLst>
            <pc:docMk/>
            <pc:sldMk cId="2751286969" sldId="262"/>
            <ac:spMk id="2" creationId="{CAABB290-46E5-8D7B-F879-F83CB7709C84}"/>
          </ac:spMkLst>
        </pc:spChg>
        <pc:spChg chg="add del">
          <ac:chgData name="Timothy Young (Student)" userId="S::yout2_21@uni.worc.ac.uk::8a64b013-82b1-4b05-bd0d-c9dec67360ce" providerId="AD" clId="Web-{B1828F98-123C-901F-7B4D-BBB8FC56EC5D}" dt="2024-12-13T14:06:59.556" v="491"/>
          <ac:spMkLst>
            <pc:docMk/>
            <pc:sldMk cId="2751286969" sldId="262"/>
            <ac:spMk id="3" creationId="{1C08405E-0341-886B-0D83-B6C16592EFB0}"/>
          </ac:spMkLst>
        </pc:spChg>
        <pc:spChg chg="add del">
          <ac:chgData name="Timothy Young (Student)" userId="S::yout2_21@uni.worc.ac.uk::8a64b013-82b1-4b05-bd0d-c9dec67360ce" providerId="AD" clId="Web-{B1828F98-123C-901F-7B4D-BBB8FC56EC5D}" dt="2024-12-13T14:07:51.919" v="496"/>
          <ac:spMkLst>
            <pc:docMk/>
            <pc:sldMk cId="2751286969" sldId="262"/>
            <ac:spMk id="6" creationId="{04C7231A-4389-7ED9-6DBE-B7C4B76EF536}"/>
          </ac:spMkLst>
        </pc:spChg>
        <pc:spChg chg="add del">
          <ac:chgData name="Timothy Young (Student)" userId="S::yout2_21@uni.worc.ac.uk::8a64b013-82b1-4b05-bd0d-c9dec67360ce" providerId="AD" clId="Web-{B1828F98-123C-901F-7B4D-BBB8FC56EC5D}" dt="2024-12-13T14:10:58.666" v="517"/>
          <ac:spMkLst>
            <pc:docMk/>
            <pc:sldMk cId="2751286969" sldId="262"/>
            <ac:spMk id="8" creationId="{907EF6B7-1338-4443-8C46-6A318D952DFD}"/>
          </ac:spMkLst>
        </pc:spChg>
        <pc:spChg chg="add del">
          <ac:chgData name="Timothy Young (Student)" userId="S::yout2_21@uni.worc.ac.uk::8a64b013-82b1-4b05-bd0d-c9dec67360ce" providerId="AD" clId="Web-{B1828F98-123C-901F-7B4D-BBB8FC56EC5D}" dt="2024-12-13T14:06:59.556" v="490"/>
          <ac:spMkLst>
            <pc:docMk/>
            <pc:sldMk cId="2751286969" sldId="262"/>
            <ac:spMk id="9" creationId="{0671A8AE-40A1-4631-A6B8-581AFF065482}"/>
          </ac:spMkLst>
        </pc:spChg>
        <pc:spChg chg="add del">
          <ac:chgData name="Timothy Young (Student)" userId="S::yout2_21@uni.worc.ac.uk::8a64b013-82b1-4b05-bd0d-c9dec67360ce" providerId="AD" clId="Web-{B1828F98-123C-901F-7B4D-BBB8FC56EC5D}" dt="2024-12-13T14:10:58.666" v="517"/>
          <ac:spMkLst>
            <pc:docMk/>
            <pc:sldMk cId="2751286969" sldId="262"/>
            <ac:spMk id="10" creationId="{DAAE4CDD-124C-4DCF-9584-B6033B545DD5}"/>
          </ac:spMkLst>
        </pc:spChg>
        <pc:spChg chg="add del">
          <ac:chgData name="Timothy Young (Student)" userId="S::yout2_21@uni.worc.ac.uk::8a64b013-82b1-4b05-bd0d-c9dec67360ce" providerId="AD" clId="Web-{B1828F98-123C-901F-7B4D-BBB8FC56EC5D}" dt="2024-12-13T14:06:59.556" v="490"/>
          <ac:spMkLst>
            <pc:docMk/>
            <pc:sldMk cId="2751286969" sldId="262"/>
            <ac:spMk id="11" creationId="{AB58EF07-17C2-48CF-ABB0-EEF1F17CB8F0}"/>
          </ac:spMkLst>
        </pc:spChg>
        <pc:spChg chg="add del">
          <ac:chgData name="Timothy Young (Student)" userId="S::yout2_21@uni.worc.ac.uk::8a64b013-82b1-4b05-bd0d-c9dec67360ce" providerId="AD" clId="Web-{B1828F98-123C-901F-7B4D-BBB8FC56EC5D}" dt="2024-12-13T14:10:58.666" v="517"/>
          <ac:spMkLst>
            <pc:docMk/>
            <pc:sldMk cId="2751286969" sldId="262"/>
            <ac:spMk id="12" creationId="{081E4A58-353D-44AE-B2FC-2A74E2E400F7}"/>
          </ac:spMkLst>
        </pc:spChg>
        <pc:spChg chg="add del">
          <ac:chgData name="Timothy Young (Student)" userId="S::yout2_21@uni.worc.ac.uk::8a64b013-82b1-4b05-bd0d-c9dec67360ce" providerId="AD" clId="Web-{B1828F98-123C-901F-7B4D-BBB8FC56EC5D}" dt="2024-12-13T14:06:59.556" v="490"/>
          <ac:spMkLst>
            <pc:docMk/>
            <pc:sldMk cId="2751286969" sldId="262"/>
            <ac:spMk id="13" creationId="{AF2F604E-43BE-4DC3-B983-E071523364F8}"/>
          </ac:spMkLst>
        </pc:spChg>
        <pc:spChg chg="add del">
          <ac:chgData name="Timothy Young (Student)" userId="S::yout2_21@uni.worc.ac.uk::8a64b013-82b1-4b05-bd0d-c9dec67360ce" providerId="AD" clId="Web-{B1828F98-123C-901F-7B4D-BBB8FC56EC5D}" dt="2024-12-13T14:06:59.556" v="490"/>
          <ac:spMkLst>
            <pc:docMk/>
            <pc:sldMk cId="2751286969" sldId="262"/>
            <ac:spMk id="15" creationId="{08C9B587-E65E-4B52-B37C-ABEBB6E87928}"/>
          </ac:spMkLst>
        </pc:spChg>
        <pc:spChg chg="add del">
          <ac:chgData name="Timothy Young (Student)" userId="S::yout2_21@uni.worc.ac.uk::8a64b013-82b1-4b05-bd0d-c9dec67360ce" providerId="AD" clId="Web-{B1828F98-123C-901F-7B4D-BBB8FC56EC5D}" dt="2024-12-13T14:07:28.527" v="492"/>
          <ac:spMkLst>
            <pc:docMk/>
            <pc:sldMk cId="2751286969" sldId="262"/>
            <ac:spMk id="17" creationId="{1C08405E-0341-886B-0D83-B6C16592EFB0}"/>
          </ac:spMkLst>
        </pc:spChg>
        <pc:spChg chg="add mod">
          <ac:chgData name="Timothy Young (Student)" userId="S::yout2_21@uni.worc.ac.uk::8a64b013-82b1-4b05-bd0d-c9dec67360ce" providerId="AD" clId="Web-{B1828F98-123C-901F-7B4D-BBB8FC56EC5D}" dt="2024-12-13T14:13:33.098" v="564" actId="20577"/>
          <ac:spMkLst>
            <pc:docMk/>
            <pc:sldMk cId="2751286969" sldId="262"/>
            <ac:spMk id="19" creationId="{AEEDBA79-7B0A-B094-ACA0-4E50C954923D}"/>
          </ac:spMkLst>
        </pc:spChg>
        <pc:spChg chg="add del">
          <ac:chgData name="Timothy Young (Student)" userId="S::yout2_21@uni.worc.ac.uk::8a64b013-82b1-4b05-bd0d-c9dec67360ce" providerId="AD" clId="Web-{B1828F98-123C-901F-7B4D-BBB8FC56EC5D}" dt="2024-12-13T14:10:58.666" v="517"/>
          <ac:spMkLst>
            <pc:docMk/>
            <pc:sldMk cId="2751286969" sldId="262"/>
            <ac:spMk id="22" creationId="{C2B6087F-C6AF-1425-7CB7-2535E968B865}"/>
          </ac:spMkLst>
        </pc:spChg>
        <pc:spChg chg="add del">
          <ac:chgData name="Timothy Young (Student)" userId="S::yout2_21@uni.worc.ac.uk::8a64b013-82b1-4b05-bd0d-c9dec67360ce" providerId="AD" clId="Web-{B1828F98-123C-901F-7B4D-BBB8FC56EC5D}" dt="2024-12-13T14:10:32.148" v="515"/>
          <ac:spMkLst>
            <pc:docMk/>
            <pc:sldMk cId="2751286969" sldId="262"/>
            <ac:spMk id="23" creationId="{72018E1B-E0B9-4440-AFF3-4112E50A2763}"/>
          </ac:spMkLst>
        </pc:spChg>
        <pc:spChg chg="add del">
          <ac:chgData name="Timothy Young (Student)" userId="S::yout2_21@uni.worc.ac.uk::8a64b013-82b1-4b05-bd0d-c9dec67360ce" providerId="AD" clId="Web-{B1828F98-123C-901F-7B4D-BBB8FC56EC5D}" dt="2024-12-13T14:10:58.666" v="517"/>
          <ac:spMkLst>
            <pc:docMk/>
            <pc:sldMk cId="2751286969" sldId="262"/>
            <ac:spMk id="25" creationId="{891401DC-7AF6-42FA-BE31-CF773B6C8B2E}"/>
          </ac:spMkLst>
        </pc:spChg>
        <pc:spChg chg="add del">
          <ac:chgData name="Timothy Young (Student)" userId="S::yout2_21@uni.worc.ac.uk::8a64b013-82b1-4b05-bd0d-c9dec67360ce" providerId="AD" clId="Web-{B1828F98-123C-901F-7B4D-BBB8FC56EC5D}" dt="2024-12-13T14:10:58.666" v="517"/>
          <ac:spMkLst>
            <pc:docMk/>
            <pc:sldMk cId="2751286969" sldId="262"/>
            <ac:spMk id="27" creationId="{2B7203F0-D9CB-4774-B9D4-B3AB625DFBAD}"/>
          </ac:spMkLst>
        </pc:spChg>
        <pc:picChg chg="add mod ord">
          <ac:chgData name="Timothy Young (Student)" userId="S::yout2_21@uni.worc.ac.uk::8a64b013-82b1-4b05-bd0d-c9dec67360ce" providerId="AD" clId="Web-{B1828F98-123C-901F-7B4D-BBB8FC56EC5D}" dt="2024-12-13T14:11:37.496" v="526" actId="14100"/>
          <ac:picMkLst>
            <pc:docMk/>
            <pc:sldMk cId="2751286969" sldId="262"/>
            <ac:picMk id="4" creationId="{D182C6C6-385E-2FA0-E446-256E83E8B88D}"/>
          </ac:picMkLst>
        </pc:picChg>
        <pc:picChg chg="add del">
          <ac:chgData name="Timothy Young (Student)" userId="S::yout2_21@uni.worc.ac.uk::8a64b013-82b1-4b05-bd0d-c9dec67360ce" providerId="AD" clId="Web-{B1828F98-123C-901F-7B4D-BBB8FC56EC5D}" dt="2024-12-13T14:06:59.556" v="490"/>
          <ac:picMkLst>
            <pc:docMk/>
            <pc:sldMk cId="2751286969" sldId="262"/>
            <ac:picMk id="5" creationId="{B0949052-259B-A2EF-D583-46491BCB4D7C}"/>
          </ac:picMkLst>
        </pc:picChg>
        <pc:picChg chg="add mod ord">
          <ac:chgData name="Timothy Young (Student)" userId="S::yout2_21@uni.worc.ac.uk::8a64b013-82b1-4b05-bd0d-c9dec67360ce" providerId="AD" clId="Web-{B1828F98-123C-901F-7B4D-BBB8FC56EC5D}" dt="2024-12-13T14:11:40.950" v="531" actId="1076"/>
          <ac:picMkLst>
            <pc:docMk/>
            <pc:sldMk cId="2751286969" sldId="262"/>
            <ac:picMk id="7" creationId="{45B57AA6-7896-23BC-EDA8-D4C2A0084F27}"/>
          </ac:picMkLst>
        </pc:picChg>
        <pc:picChg chg="add mod">
          <ac:chgData name="Timothy Young (Student)" userId="S::yout2_21@uni.worc.ac.uk::8a64b013-82b1-4b05-bd0d-c9dec67360ce" providerId="AD" clId="Web-{B1828F98-123C-901F-7B4D-BBB8FC56EC5D}" dt="2024-12-13T14:11:47.763" v="532" actId="1076"/>
          <ac:picMkLst>
            <pc:docMk/>
            <pc:sldMk cId="2751286969" sldId="262"/>
            <ac:picMk id="14" creationId="{8206F6E5-41D7-2F41-8BFD-72406B114403}"/>
          </ac:picMkLst>
        </pc:picChg>
        <pc:picChg chg="add mod">
          <ac:chgData name="Timothy Young (Student)" userId="S::yout2_21@uni.worc.ac.uk::8a64b013-82b1-4b05-bd0d-c9dec67360ce" providerId="AD" clId="Web-{B1828F98-123C-901F-7B4D-BBB8FC56EC5D}" dt="2024-12-13T14:11:50.247" v="533" actId="1076"/>
          <ac:picMkLst>
            <pc:docMk/>
            <pc:sldMk cId="2751286969" sldId="262"/>
            <ac:picMk id="16" creationId="{4057555C-6AD9-0ED8-58D4-F01CA6CED843}"/>
          </ac:picMkLst>
        </pc:picChg>
        <pc:picChg chg="add mod">
          <ac:chgData name="Timothy Young (Student)" userId="S::yout2_21@uni.worc.ac.uk::8a64b013-82b1-4b05-bd0d-c9dec67360ce" providerId="AD" clId="Web-{B1828F98-123C-901F-7B4D-BBB8FC56EC5D}" dt="2024-12-13T14:11:52.888" v="534" actId="1076"/>
          <ac:picMkLst>
            <pc:docMk/>
            <pc:sldMk cId="2751286969" sldId="262"/>
            <ac:picMk id="18" creationId="{41D4B99B-0488-9046-AF47-B56E26C4BD5E}"/>
          </ac:picMkLst>
        </pc:picChg>
        <pc:picChg chg="add mod">
          <ac:chgData name="Timothy Young (Student)" userId="S::yout2_21@uni.worc.ac.uk::8a64b013-82b1-4b05-bd0d-c9dec67360ce" providerId="AD" clId="Web-{B1828F98-123C-901F-7B4D-BBB8FC56EC5D}" dt="2024-12-13T14:13:45.020" v="567" actId="1076"/>
          <ac:picMkLst>
            <pc:docMk/>
            <pc:sldMk cId="2751286969" sldId="262"/>
            <ac:picMk id="20" creationId="{FB8BC4E2-EAB9-5F76-48DB-1CB168FD4206}"/>
          </ac:picMkLst>
        </pc:picChg>
      </pc:sldChg>
      <pc:sldChg chg="addSp delSp modSp new mod ord setBg">
        <pc:chgData name="Timothy Young (Student)" userId="S::yout2_21@uni.worc.ac.uk::8a64b013-82b1-4b05-bd0d-c9dec67360ce" providerId="AD" clId="Web-{B1828F98-123C-901F-7B4D-BBB8FC56EC5D}" dt="2024-12-13T14:45:13.380" v="1133"/>
        <pc:sldMkLst>
          <pc:docMk/>
          <pc:sldMk cId="1214779696" sldId="263"/>
        </pc:sldMkLst>
        <pc:spChg chg="mod">
          <ac:chgData name="Timothy Young (Student)" userId="S::yout2_21@uni.worc.ac.uk::8a64b013-82b1-4b05-bd0d-c9dec67360ce" providerId="AD" clId="Web-{B1828F98-123C-901F-7B4D-BBB8FC56EC5D}" dt="2024-12-13T14:16:43.454" v="637"/>
          <ac:spMkLst>
            <pc:docMk/>
            <pc:sldMk cId="1214779696" sldId="263"/>
            <ac:spMk id="2" creationId="{44E0835C-0AB1-DE84-6506-EB267F5CD354}"/>
          </ac:spMkLst>
        </pc:spChg>
        <pc:spChg chg="del mod">
          <ac:chgData name="Timothy Young (Student)" userId="S::yout2_21@uni.worc.ac.uk::8a64b013-82b1-4b05-bd0d-c9dec67360ce" providerId="AD" clId="Web-{B1828F98-123C-901F-7B4D-BBB8FC56EC5D}" dt="2024-12-13T14:16:43.454" v="637"/>
          <ac:spMkLst>
            <pc:docMk/>
            <pc:sldMk cId="1214779696" sldId="263"/>
            <ac:spMk id="3" creationId="{C0B04D1A-6848-8C7D-8CE1-684488DCDC21}"/>
          </ac:spMkLst>
        </pc:spChg>
        <pc:spChg chg="add del">
          <ac:chgData name="Timothy Young (Student)" userId="S::yout2_21@uni.worc.ac.uk::8a64b013-82b1-4b05-bd0d-c9dec67360ce" providerId="AD" clId="Web-{B1828F98-123C-901F-7B4D-BBB8FC56EC5D}" dt="2024-12-13T14:16:43.454" v="637"/>
          <ac:spMkLst>
            <pc:docMk/>
            <pc:sldMk cId="1214779696" sldId="263"/>
            <ac:spMk id="8" creationId="{C05CBC3C-2E5A-4839-8B9B-2E5A6ADF0F58}"/>
          </ac:spMkLst>
        </pc:spChg>
        <pc:spChg chg="add del">
          <ac:chgData name="Timothy Young (Student)" userId="S::yout2_21@uni.worc.ac.uk::8a64b013-82b1-4b05-bd0d-c9dec67360ce" providerId="AD" clId="Web-{B1828F98-123C-901F-7B4D-BBB8FC56EC5D}" dt="2024-12-13T14:16:43.454" v="637"/>
          <ac:spMkLst>
            <pc:docMk/>
            <pc:sldMk cId="1214779696" sldId="263"/>
            <ac:spMk id="10" creationId="{827FF362-FC97-4BF5-949B-D4ADFA26E457}"/>
          </ac:spMkLst>
        </pc:spChg>
        <pc:spChg chg="add">
          <ac:chgData name="Timothy Young (Student)" userId="S::yout2_21@uni.worc.ac.uk::8a64b013-82b1-4b05-bd0d-c9dec67360ce" providerId="AD" clId="Web-{B1828F98-123C-901F-7B4D-BBB8FC56EC5D}" dt="2024-12-13T14:16:43.454" v="637"/>
          <ac:spMkLst>
            <pc:docMk/>
            <pc:sldMk cId="1214779696" sldId="263"/>
            <ac:spMk id="16" creationId="{35DB3719-6FDC-4E5D-891D-FF40B7300F64}"/>
          </ac:spMkLst>
        </pc:spChg>
        <pc:spChg chg="add">
          <ac:chgData name="Timothy Young (Student)" userId="S::yout2_21@uni.worc.ac.uk::8a64b013-82b1-4b05-bd0d-c9dec67360ce" providerId="AD" clId="Web-{B1828F98-123C-901F-7B4D-BBB8FC56EC5D}" dt="2024-12-13T14:16:43.454" v="637"/>
          <ac:spMkLst>
            <pc:docMk/>
            <pc:sldMk cId="1214779696" sldId="263"/>
            <ac:spMk id="18" creationId="{E0CBAC23-2E3F-4A90-BA59-F8299F6A5439}"/>
          </ac:spMkLst>
        </pc:spChg>
        <pc:graphicFrameChg chg="add">
          <ac:chgData name="Timothy Young (Student)" userId="S::yout2_21@uni.worc.ac.uk::8a64b013-82b1-4b05-bd0d-c9dec67360ce" providerId="AD" clId="Web-{B1828F98-123C-901F-7B4D-BBB8FC56EC5D}" dt="2024-12-13T14:16:43.454" v="637"/>
          <ac:graphicFrameMkLst>
            <pc:docMk/>
            <pc:sldMk cId="1214779696" sldId="263"/>
            <ac:graphicFrameMk id="12" creationId="{319D83D3-51D5-D02E-2F41-75602780D515}"/>
          </ac:graphicFrameMkLst>
        </pc:graphicFrameChg>
      </pc:sldChg>
      <pc:sldChg chg="addSp delSp modSp new mod setBg">
        <pc:chgData name="Timothy Young (Student)" userId="S::yout2_21@uni.worc.ac.uk::8a64b013-82b1-4b05-bd0d-c9dec67360ce" providerId="AD" clId="Web-{B1828F98-123C-901F-7B4D-BBB8FC56EC5D}" dt="2024-12-13T14:24:00.155" v="873" actId="20577"/>
        <pc:sldMkLst>
          <pc:docMk/>
          <pc:sldMk cId="58593906" sldId="264"/>
        </pc:sldMkLst>
        <pc:spChg chg="mod">
          <ac:chgData name="Timothy Young (Student)" userId="S::yout2_21@uni.worc.ac.uk::8a64b013-82b1-4b05-bd0d-c9dec67360ce" providerId="AD" clId="Web-{B1828F98-123C-901F-7B4D-BBB8FC56EC5D}" dt="2024-12-13T14:19:43.106" v="727"/>
          <ac:spMkLst>
            <pc:docMk/>
            <pc:sldMk cId="58593906" sldId="264"/>
            <ac:spMk id="2" creationId="{206D6B03-20C7-E6AF-B65C-1AFB46D6C0C9}"/>
          </ac:spMkLst>
        </pc:spChg>
        <pc:spChg chg="add del mod">
          <ac:chgData name="Timothy Young (Student)" userId="S::yout2_21@uni.worc.ac.uk::8a64b013-82b1-4b05-bd0d-c9dec67360ce" providerId="AD" clId="Web-{B1828F98-123C-901F-7B4D-BBB8FC56EC5D}" dt="2024-12-13T14:19:43.106" v="727"/>
          <ac:spMkLst>
            <pc:docMk/>
            <pc:sldMk cId="58593906" sldId="264"/>
            <ac:spMk id="3" creationId="{734EF152-5A22-73D5-E3EF-C1FBF82FC072}"/>
          </ac:spMkLst>
        </pc:spChg>
        <pc:spChg chg="add del">
          <ac:chgData name="Timothy Young (Student)" userId="S::yout2_21@uni.worc.ac.uk::8a64b013-82b1-4b05-bd0d-c9dec67360ce" providerId="AD" clId="Web-{B1828F98-123C-901F-7B4D-BBB8FC56EC5D}" dt="2024-12-13T14:19:40.809" v="724"/>
          <ac:spMkLst>
            <pc:docMk/>
            <pc:sldMk cId="58593906" sldId="264"/>
            <ac:spMk id="8" creationId="{907EF6B7-1338-4443-8C46-6A318D952DFD}"/>
          </ac:spMkLst>
        </pc:spChg>
        <pc:spChg chg="add del">
          <ac:chgData name="Timothy Young (Student)" userId="S::yout2_21@uni.worc.ac.uk::8a64b013-82b1-4b05-bd0d-c9dec67360ce" providerId="AD" clId="Web-{B1828F98-123C-901F-7B4D-BBB8FC56EC5D}" dt="2024-12-13T14:19:40.809" v="724"/>
          <ac:spMkLst>
            <pc:docMk/>
            <pc:sldMk cId="58593906" sldId="264"/>
            <ac:spMk id="10" creationId="{DAAE4CDD-124C-4DCF-9584-B6033B545DD5}"/>
          </ac:spMkLst>
        </pc:spChg>
        <pc:spChg chg="add del">
          <ac:chgData name="Timothy Young (Student)" userId="S::yout2_21@uni.worc.ac.uk::8a64b013-82b1-4b05-bd0d-c9dec67360ce" providerId="AD" clId="Web-{B1828F98-123C-901F-7B4D-BBB8FC56EC5D}" dt="2024-12-13T14:19:40.809" v="724"/>
          <ac:spMkLst>
            <pc:docMk/>
            <pc:sldMk cId="58593906" sldId="264"/>
            <ac:spMk id="12" creationId="{081E4A58-353D-44AE-B2FC-2A74E2E400F7}"/>
          </ac:spMkLst>
        </pc:spChg>
        <pc:spChg chg="add del">
          <ac:chgData name="Timothy Young (Student)" userId="S::yout2_21@uni.worc.ac.uk::8a64b013-82b1-4b05-bd0d-c9dec67360ce" providerId="AD" clId="Web-{B1828F98-123C-901F-7B4D-BBB8FC56EC5D}" dt="2024-12-13T14:19:43.092" v="726"/>
          <ac:spMkLst>
            <pc:docMk/>
            <pc:sldMk cId="58593906" sldId="264"/>
            <ac:spMk id="14" creationId="{74751229-0244-4FBB-BED1-407467F4C951}"/>
          </ac:spMkLst>
        </pc:spChg>
        <pc:spChg chg="add">
          <ac:chgData name="Timothy Young (Student)" userId="S::yout2_21@uni.worc.ac.uk::8a64b013-82b1-4b05-bd0d-c9dec67360ce" providerId="AD" clId="Web-{B1828F98-123C-901F-7B4D-BBB8FC56EC5D}" dt="2024-12-13T14:19:43.106" v="727"/>
          <ac:spMkLst>
            <pc:docMk/>
            <pc:sldMk cId="58593906" sldId="264"/>
            <ac:spMk id="16" creationId="{1C799903-48D5-4A31-A1A2-541072D9771E}"/>
          </ac:spMkLst>
        </pc:spChg>
        <pc:spChg chg="add">
          <ac:chgData name="Timothy Young (Student)" userId="S::yout2_21@uni.worc.ac.uk::8a64b013-82b1-4b05-bd0d-c9dec67360ce" providerId="AD" clId="Web-{B1828F98-123C-901F-7B4D-BBB8FC56EC5D}" dt="2024-12-13T14:19:43.106" v="727"/>
          <ac:spMkLst>
            <pc:docMk/>
            <pc:sldMk cId="58593906" sldId="264"/>
            <ac:spMk id="17" creationId="{8EFFF109-FC58-4FD3-BE05-9775A1310F55}"/>
          </ac:spMkLst>
        </pc:spChg>
        <pc:spChg chg="add">
          <ac:chgData name="Timothy Young (Student)" userId="S::yout2_21@uni.worc.ac.uk::8a64b013-82b1-4b05-bd0d-c9dec67360ce" providerId="AD" clId="Web-{B1828F98-123C-901F-7B4D-BBB8FC56EC5D}" dt="2024-12-13T14:19:43.106" v="727"/>
          <ac:spMkLst>
            <pc:docMk/>
            <pc:sldMk cId="58593906" sldId="264"/>
            <ac:spMk id="18" creationId="{E1B96AD6-92A9-4273-A62B-96A1C3E0BA95}"/>
          </ac:spMkLst>
        </pc:spChg>
        <pc:spChg chg="add">
          <ac:chgData name="Timothy Young (Student)" userId="S::yout2_21@uni.worc.ac.uk::8a64b013-82b1-4b05-bd0d-c9dec67360ce" providerId="AD" clId="Web-{B1828F98-123C-901F-7B4D-BBB8FC56EC5D}" dt="2024-12-13T14:19:43.106" v="727"/>
          <ac:spMkLst>
            <pc:docMk/>
            <pc:sldMk cId="58593906" sldId="264"/>
            <ac:spMk id="19" creationId="{463EEC44-1BA3-44ED-81FC-A644B04B2A44}"/>
          </ac:spMkLst>
        </pc:spChg>
        <pc:spChg chg="add mod">
          <ac:chgData name="Timothy Young (Student)" userId="S::yout2_21@uni.worc.ac.uk::8a64b013-82b1-4b05-bd0d-c9dec67360ce" providerId="AD" clId="Web-{B1828F98-123C-901F-7B4D-BBB8FC56EC5D}" dt="2024-12-13T14:24:00.155" v="873" actId="20577"/>
          <ac:spMkLst>
            <pc:docMk/>
            <pc:sldMk cId="58593906" sldId="264"/>
            <ac:spMk id="20" creationId="{734EF152-5A22-73D5-E3EF-C1FBF82FC072}"/>
          </ac:spMkLst>
        </pc:spChg>
        <pc:picChg chg="add del">
          <ac:chgData name="Timothy Young (Student)" userId="S::yout2_21@uni.worc.ac.uk::8a64b013-82b1-4b05-bd0d-c9dec67360ce" providerId="AD" clId="Web-{B1828F98-123C-901F-7B4D-BBB8FC56EC5D}" dt="2024-12-13T14:19:43.092" v="726"/>
          <ac:picMkLst>
            <pc:docMk/>
            <pc:sldMk cId="58593906" sldId="264"/>
            <ac:picMk id="7" creationId="{8BB5EB99-EA75-0D47-C39C-4EC6236D3921}"/>
          </ac:picMkLst>
        </pc:picChg>
        <pc:picChg chg="add del">
          <ac:chgData name="Timothy Young (Student)" userId="S::yout2_21@uni.worc.ac.uk::8a64b013-82b1-4b05-bd0d-c9dec67360ce" providerId="AD" clId="Web-{B1828F98-123C-901F-7B4D-BBB8FC56EC5D}" dt="2024-12-13T14:19:43.092" v="726"/>
          <ac:picMkLst>
            <pc:docMk/>
            <pc:sldMk cId="58593906" sldId="264"/>
            <ac:picMk id="9" creationId="{C6488BF5-1EB9-4AF1-88CB-EE8D9CC49839}"/>
          </ac:picMkLst>
        </pc:picChg>
      </pc:sldChg>
      <pc:sldChg chg="addSp modSp new mod setBg">
        <pc:chgData name="Timothy Young (Student)" userId="S::yout2_21@uni.worc.ac.uk::8a64b013-82b1-4b05-bd0d-c9dec67360ce" providerId="AD" clId="Web-{B1828F98-123C-901F-7B4D-BBB8FC56EC5D}" dt="2024-12-13T14:26:03.038" v="978" actId="20577"/>
        <pc:sldMkLst>
          <pc:docMk/>
          <pc:sldMk cId="3323392960" sldId="265"/>
        </pc:sldMkLst>
        <pc:spChg chg="mod">
          <ac:chgData name="Timothy Young (Student)" userId="S::yout2_21@uni.worc.ac.uk::8a64b013-82b1-4b05-bd0d-c9dec67360ce" providerId="AD" clId="Web-{B1828F98-123C-901F-7B4D-BBB8FC56EC5D}" dt="2024-12-13T14:25:42.927" v="975"/>
          <ac:spMkLst>
            <pc:docMk/>
            <pc:sldMk cId="3323392960" sldId="265"/>
            <ac:spMk id="2" creationId="{4BF178B1-9B61-0E20-8C07-899F82048222}"/>
          </ac:spMkLst>
        </pc:spChg>
        <pc:spChg chg="mod">
          <ac:chgData name="Timothy Young (Student)" userId="S::yout2_21@uni.worc.ac.uk::8a64b013-82b1-4b05-bd0d-c9dec67360ce" providerId="AD" clId="Web-{B1828F98-123C-901F-7B4D-BBB8FC56EC5D}" dt="2024-12-13T14:26:03.038" v="978" actId="20577"/>
          <ac:spMkLst>
            <pc:docMk/>
            <pc:sldMk cId="3323392960" sldId="265"/>
            <ac:spMk id="3" creationId="{EA57EAE4-4690-F6E5-3F61-F916526526A7}"/>
          </ac:spMkLst>
        </pc:spChg>
        <pc:spChg chg="add">
          <ac:chgData name="Timothy Young (Student)" userId="S::yout2_21@uni.worc.ac.uk::8a64b013-82b1-4b05-bd0d-c9dec67360ce" providerId="AD" clId="Web-{B1828F98-123C-901F-7B4D-BBB8FC56EC5D}" dt="2024-12-13T14:25:42.927" v="975"/>
          <ac:spMkLst>
            <pc:docMk/>
            <pc:sldMk cId="3323392960" sldId="265"/>
            <ac:spMk id="9" creationId="{C0763A76-9F1C-4FC5-82B7-DD475DA461B2}"/>
          </ac:spMkLst>
        </pc:spChg>
        <pc:spChg chg="add">
          <ac:chgData name="Timothy Young (Student)" userId="S::yout2_21@uni.worc.ac.uk::8a64b013-82b1-4b05-bd0d-c9dec67360ce" providerId="AD" clId="Web-{B1828F98-123C-901F-7B4D-BBB8FC56EC5D}" dt="2024-12-13T14:25:42.927" v="975"/>
          <ac:spMkLst>
            <pc:docMk/>
            <pc:sldMk cId="3323392960" sldId="265"/>
            <ac:spMk id="11" creationId="{E81BF4F6-F2CF-4984-9D14-D6966D92F99F}"/>
          </ac:spMkLst>
        </pc:spChg>
        <pc:picChg chg="add">
          <ac:chgData name="Timothy Young (Student)" userId="S::yout2_21@uni.worc.ac.uk::8a64b013-82b1-4b05-bd0d-c9dec67360ce" providerId="AD" clId="Web-{B1828F98-123C-901F-7B4D-BBB8FC56EC5D}" dt="2024-12-13T14:25:42.927" v="975"/>
          <ac:picMkLst>
            <pc:docMk/>
            <pc:sldMk cId="3323392960" sldId="265"/>
            <ac:picMk id="5" creationId="{7AB6FB1F-E817-E449-FF92-6901BD01DBC4}"/>
          </ac:picMkLst>
        </pc:picChg>
      </pc:sldChg>
    </pc:docChg>
  </pc:docChgLst>
  <pc:docChgLst>
    <pc:chgData name="Timothy Young (Student)" userId="S::yout2_21@uni.worc.ac.uk::8a64b013-82b1-4b05-bd0d-c9dec67360ce" providerId="AD" clId="Web-{393A2F81-40F8-1A43-4278-341EB1A72A32}"/>
    <pc:docChg chg="modSld">
      <pc:chgData name="Timothy Young (Student)" userId="S::yout2_21@uni.worc.ac.uk::8a64b013-82b1-4b05-bd0d-c9dec67360ce" providerId="AD" clId="Web-{393A2F81-40F8-1A43-4278-341EB1A72A32}" dt="2024-12-10T18:04:09.164" v="26"/>
      <pc:docMkLst>
        <pc:docMk/>
      </pc:docMkLst>
      <pc:sldChg chg="addSp modSp mod setBg">
        <pc:chgData name="Timothy Young (Student)" userId="S::yout2_21@uni.worc.ac.uk::8a64b013-82b1-4b05-bd0d-c9dec67360ce" providerId="AD" clId="Web-{393A2F81-40F8-1A43-4278-341EB1A72A32}" dt="2024-12-10T17:36:59.774" v="14"/>
        <pc:sldMkLst>
          <pc:docMk/>
          <pc:sldMk cId="2869634535" sldId="256"/>
        </pc:sldMkLst>
        <pc:spChg chg="mod">
          <ac:chgData name="Timothy Young (Student)" userId="S::yout2_21@uni.worc.ac.uk::8a64b013-82b1-4b05-bd0d-c9dec67360ce" providerId="AD" clId="Web-{393A2F81-40F8-1A43-4278-341EB1A72A32}" dt="2024-12-10T17:36:59.774" v="14"/>
          <ac:spMkLst>
            <pc:docMk/>
            <pc:sldMk cId="2869634535" sldId="256"/>
            <ac:spMk id="2" creationId="{280D7841-58DC-4E9F-209B-8FB4746D1080}"/>
          </ac:spMkLst>
        </pc:spChg>
        <pc:spChg chg="mod">
          <ac:chgData name="Timothy Young (Student)" userId="S::yout2_21@uni.worc.ac.uk::8a64b013-82b1-4b05-bd0d-c9dec67360ce" providerId="AD" clId="Web-{393A2F81-40F8-1A43-4278-341EB1A72A32}" dt="2024-12-10T17:36:59.774" v="14"/>
          <ac:spMkLst>
            <pc:docMk/>
            <pc:sldMk cId="2869634535" sldId="256"/>
            <ac:spMk id="3" creationId="{E627CD26-25BE-1EEC-86A1-C8BD577AF2AB}"/>
          </ac:spMkLst>
        </pc:spChg>
        <pc:spChg chg="add">
          <ac:chgData name="Timothy Young (Student)" userId="S::yout2_21@uni.worc.ac.uk::8a64b013-82b1-4b05-bd0d-c9dec67360ce" providerId="AD" clId="Web-{393A2F81-40F8-1A43-4278-341EB1A72A32}" dt="2024-12-10T17:36:59.774" v="14"/>
          <ac:spMkLst>
            <pc:docMk/>
            <pc:sldMk cId="2869634535" sldId="256"/>
            <ac:spMk id="8" creationId="{BAD76F3E-3A97-486B-B402-44400A8B9173}"/>
          </ac:spMkLst>
        </pc:spChg>
        <pc:spChg chg="add">
          <ac:chgData name="Timothy Young (Student)" userId="S::yout2_21@uni.worc.ac.uk::8a64b013-82b1-4b05-bd0d-c9dec67360ce" providerId="AD" clId="Web-{393A2F81-40F8-1A43-4278-341EB1A72A32}" dt="2024-12-10T17:36:59.774" v="14"/>
          <ac:spMkLst>
            <pc:docMk/>
            <pc:sldMk cId="2869634535" sldId="256"/>
            <ac:spMk id="10" creationId="{391F6B52-91F4-4AEB-B6DB-29FEBCF28C8B}"/>
          </ac:spMkLst>
        </pc:spChg>
        <pc:spChg chg="add">
          <ac:chgData name="Timothy Young (Student)" userId="S::yout2_21@uni.worc.ac.uk::8a64b013-82b1-4b05-bd0d-c9dec67360ce" providerId="AD" clId="Web-{393A2F81-40F8-1A43-4278-341EB1A72A32}" dt="2024-12-10T17:36:59.774" v="14"/>
          <ac:spMkLst>
            <pc:docMk/>
            <pc:sldMk cId="2869634535" sldId="256"/>
            <ac:spMk id="12" creationId="{2CD6F061-7C53-44F4-9794-953DB70A451B}"/>
          </ac:spMkLst>
        </pc:spChg>
      </pc:sldChg>
      <pc:sldChg chg="addSp modSp mod setBg">
        <pc:chgData name="Timothy Young (Student)" userId="S::yout2_21@uni.worc.ac.uk::8a64b013-82b1-4b05-bd0d-c9dec67360ce" providerId="AD" clId="Web-{393A2F81-40F8-1A43-4278-341EB1A72A32}" dt="2024-12-10T18:00:27.907" v="18" actId="20577"/>
        <pc:sldMkLst>
          <pc:docMk/>
          <pc:sldMk cId="2122027091" sldId="257"/>
        </pc:sldMkLst>
        <pc:spChg chg="mod">
          <ac:chgData name="Timothy Young (Student)" userId="S::yout2_21@uni.worc.ac.uk::8a64b013-82b1-4b05-bd0d-c9dec67360ce" providerId="AD" clId="Web-{393A2F81-40F8-1A43-4278-341EB1A72A32}" dt="2024-12-10T17:37:07.337" v="15"/>
          <ac:spMkLst>
            <pc:docMk/>
            <pc:sldMk cId="2122027091" sldId="257"/>
            <ac:spMk id="2" creationId="{6F747D87-F60C-9D28-BB91-FEC3C9981047}"/>
          </ac:spMkLst>
        </pc:spChg>
        <pc:spChg chg="mod">
          <ac:chgData name="Timothy Young (Student)" userId="S::yout2_21@uni.worc.ac.uk::8a64b013-82b1-4b05-bd0d-c9dec67360ce" providerId="AD" clId="Web-{393A2F81-40F8-1A43-4278-341EB1A72A32}" dt="2024-12-10T18:00:27.907" v="18" actId="20577"/>
          <ac:spMkLst>
            <pc:docMk/>
            <pc:sldMk cId="2122027091" sldId="257"/>
            <ac:spMk id="3" creationId="{347D4D23-7F16-F525-85E6-1C6408873CD5}"/>
          </ac:spMkLst>
        </pc:spChg>
        <pc:spChg chg="add">
          <ac:chgData name="Timothy Young (Student)" userId="S::yout2_21@uni.worc.ac.uk::8a64b013-82b1-4b05-bd0d-c9dec67360ce" providerId="AD" clId="Web-{393A2F81-40F8-1A43-4278-341EB1A72A32}" dt="2024-12-10T17:37:07.337" v="15"/>
          <ac:spMkLst>
            <pc:docMk/>
            <pc:sldMk cId="2122027091" sldId="257"/>
            <ac:spMk id="8" creationId="{1C799903-48D5-4A31-A1A2-541072D9771E}"/>
          </ac:spMkLst>
        </pc:spChg>
        <pc:spChg chg="add">
          <ac:chgData name="Timothy Young (Student)" userId="S::yout2_21@uni.worc.ac.uk::8a64b013-82b1-4b05-bd0d-c9dec67360ce" providerId="AD" clId="Web-{393A2F81-40F8-1A43-4278-341EB1A72A32}" dt="2024-12-10T17:37:07.337" v="15"/>
          <ac:spMkLst>
            <pc:docMk/>
            <pc:sldMk cId="2122027091" sldId="257"/>
            <ac:spMk id="10" creationId="{8EFFF109-FC58-4FD3-BE05-9775A1310F55}"/>
          </ac:spMkLst>
        </pc:spChg>
        <pc:spChg chg="add">
          <ac:chgData name="Timothy Young (Student)" userId="S::yout2_21@uni.worc.ac.uk::8a64b013-82b1-4b05-bd0d-c9dec67360ce" providerId="AD" clId="Web-{393A2F81-40F8-1A43-4278-341EB1A72A32}" dt="2024-12-10T17:37:07.337" v="15"/>
          <ac:spMkLst>
            <pc:docMk/>
            <pc:sldMk cId="2122027091" sldId="257"/>
            <ac:spMk id="12" creationId="{E1B96AD6-92A9-4273-A62B-96A1C3E0BA95}"/>
          </ac:spMkLst>
        </pc:spChg>
        <pc:spChg chg="add">
          <ac:chgData name="Timothy Young (Student)" userId="S::yout2_21@uni.worc.ac.uk::8a64b013-82b1-4b05-bd0d-c9dec67360ce" providerId="AD" clId="Web-{393A2F81-40F8-1A43-4278-341EB1A72A32}" dt="2024-12-10T17:37:07.337" v="15"/>
          <ac:spMkLst>
            <pc:docMk/>
            <pc:sldMk cId="2122027091" sldId="257"/>
            <ac:spMk id="14" creationId="{463EEC44-1BA3-44ED-81FC-A644B04B2A44}"/>
          </ac:spMkLst>
        </pc:spChg>
      </pc:sldChg>
      <pc:sldChg chg="addSp delSp modSp mod setBg">
        <pc:chgData name="Timothy Young (Student)" userId="S::yout2_21@uni.worc.ac.uk::8a64b013-82b1-4b05-bd0d-c9dec67360ce" providerId="AD" clId="Web-{393A2F81-40F8-1A43-4278-341EB1A72A32}" dt="2024-12-10T18:03:49.086" v="25"/>
        <pc:sldMkLst>
          <pc:docMk/>
          <pc:sldMk cId="3525131932" sldId="258"/>
        </pc:sldMkLst>
        <pc:spChg chg="mod">
          <ac:chgData name="Timothy Young (Student)" userId="S::yout2_21@uni.worc.ac.uk::8a64b013-82b1-4b05-bd0d-c9dec67360ce" providerId="AD" clId="Web-{393A2F81-40F8-1A43-4278-341EB1A72A32}" dt="2024-12-10T18:03:49.086" v="25"/>
          <ac:spMkLst>
            <pc:docMk/>
            <pc:sldMk cId="3525131932" sldId="258"/>
            <ac:spMk id="2" creationId="{7D792DB0-A224-0E42-B509-CB060FD80E9D}"/>
          </ac:spMkLst>
        </pc:spChg>
        <pc:spChg chg="mod">
          <ac:chgData name="Timothy Young (Student)" userId="S::yout2_21@uni.worc.ac.uk::8a64b013-82b1-4b05-bd0d-c9dec67360ce" providerId="AD" clId="Web-{393A2F81-40F8-1A43-4278-341EB1A72A32}" dt="2024-12-10T18:03:49.086" v="25"/>
          <ac:spMkLst>
            <pc:docMk/>
            <pc:sldMk cId="3525131932" sldId="258"/>
            <ac:spMk id="3" creationId="{DCADD566-9852-B831-83C8-65D0AE49874A}"/>
          </ac:spMkLst>
        </pc:spChg>
        <pc:spChg chg="add">
          <ac:chgData name="Timothy Young (Student)" userId="S::yout2_21@uni.worc.ac.uk::8a64b013-82b1-4b05-bd0d-c9dec67360ce" providerId="AD" clId="Web-{393A2F81-40F8-1A43-4278-341EB1A72A32}" dt="2024-12-10T18:03:49.086" v="25"/>
          <ac:spMkLst>
            <pc:docMk/>
            <pc:sldMk cId="3525131932" sldId="258"/>
            <ac:spMk id="27" creationId="{C2554CA6-288E-4202-BC52-2E5A8F0C0AED}"/>
          </ac:spMkLst>
        </pc:spChg>
        <pc:spChg chg="add">
          <ac:chgData name="Timothy Young (Student)" userId="S::yout2_21@uni.worc.ac.uk::8a64b013-82b1-4b05-bd0d-c9dec67360ce" providerId="AD" clId="Web-{393A2F81-40F8-1A43-4278-341EB1A72A32}" dt="2024-12-10T18:03:49.086" v="25"/>
          <ac:spMkLst>
            <pc:docMk/>
            <pc:sldMk cId="3525131932" sldId="258"/>
            <ac:spMk id="28" creationId="{B10BB131-AC8E-4A8E-A5D1-36260F720C3B}"/>
          </ac:spMkLst>
        </pc:spChg>
        <pc:spChg chg="add">
          <ac:chgData name="Timothy Young (Student)" userId="S::yout2_21@uni.worc.ac.uk::8a64b013-82b1-4b05-bd0d-c9dec67360ce" providerId="AD" clId="Web-{393A2F81-40F8-1A43-4278-341EB1A72A32}" dt="2024-12-10T18:03:49.086" v="25"/>
          <ac:spMkLst>
            <pc:docMk/>
            <pc:sldMk cId="3525131932" sldId="258"/>
            <ac:spMk id="29" creationId="{5B7778FC-632E-4DCA-A7CB-0D7731CCF970}"/>
          </ac:spMkLst>
        </pc:spChg>
        <pc:spChg chg="add">
          <ac:chgData name="Timothy Young (Student)" userId="S::yout2_21@uni.worc.ac.uk::8a64b013-82b1-4b05-bd0d-c9dec67360ce" providerId="AD" clId="Web-{393A2F81-40F8-1A43-4278-341EB1A72A32}" dt="2024-12-10T18:03:49.086" v="25"/>
          <ac:spMkLst>
            <pc:docMk/>
            <pc:sldMk cId="3525131932" sldId="258"/>
            <ac:spMk id="30" creationId="{FA23A907-97FB-4A8F-880A-DD77401C4296}"/>
          </ac:spMkLst>
        </pc:spChg>
      </pc:sldChg>
      <pc:sldChg chg="addSp modSp mod setBg">
        <pc:chgData name="Timothy Young (Student)" userId="S::yout2_21@uni.worc.ac.uk::8a64b013-82b1-4b05-bd0d-c9dec67360ce" providerId="AD" clId="Web-{393A2F81-40F8-1A43-4278-341EB1A72A32}" dt="2024-12-10T17:36:26.193" v="13"/>
        <pc:sldMkLst>
          <pc:docMk/>
          <pc:sldMk cId="2617241178" sldId="259"/>
        </pc:sldMkLst>
        <pc:spChg chg="mod">
          <ac:chgData name="Timothy Young (Student)" userId="S::yout2_21@uni.worc.ac.uk::8a64b013-82b1-4b05-bd0d-c9dec67360ce" providerId="AD" clId="Web-{393A2F81-40F8-1A43-4278-341EB1A72A32}" dt="2024-12-10T17:36:26.193" v="13"/>
          <ac:spMkLst>
            <pc:docMk/>
            <pc:sldMk cId="2617241178" sldId="259"/>
            <ac:spMk id="2" creationId="{E4E7CCD0-DC93-6B65-5938-606545999F94}"/>
          </ac:spMkLst>
        </pc:spChg>
        <pc:spChg chg="add">
          <ac:chgData name="Timothy Young (Student)" userId="S::yout2_21@uni.worc.ac.uk::8a64b013-82b1-4b05-bd0d-c9dec67360ce" providerId="AD" clId="Web-{393A2F81-40F8-1A43-4278-341EB1A72A32}" dt="2024-12-10T17:36:26.193" v="13"/>
          <ac:spMkLst>
            <pc:docMk/>
            <pc:sldMk cId="2617241178" sldId="259"/>
            <ac:spMk id="9" creationId="{7FCAB15E-982A-386C-B2C9-C9AA86BF9DE4}"/>
          </ac:spMkLst>
        </pc:spChg>
        <pc:spChg chg="add">
          <ac:chgData name="Timothy Young (Student)" userId="S::yout2_21@uni.worc.ac.uk::8a64b013-82b1-4b05-bd0d-c9dec67360ce" providerId="AD" clId="Web-{393A2F81-40F8-1A43-4278-341EB1A72A32}" dt="2024-12-10T17:36:26.193" v="13"/>
          <ac:spMkLst>
            <pc:docMk/>
            <pc:sldMk cId="2617241178" sldId="259"/>
            <ac:spMk id="12" creationId="{8380AD67-C5CA-4918-B4BB-C359BB03EEDD}"/>
          </ac:spMkLst>
        </pc:spChg>
        <pc:spChg chg="add">
          <ac:chgData name="Timothy Young (Student)" userId="S::yout2_21@uni.worc.ac.uk::8a64b013-82b1-4b05-bd0d-c9dec67360ce" providerId="AD" clId="Web-{393A2F81-40F8-1A43-4278-341EB1A72A32}" dt="2024-12-10T17:36:26.193" v="13"/>
          <ac:spMkLst>
            <pc:docMk/>
            <pc:sldMk cId="2617241178" sldId="259"/>
            <ac:spMk id="14" creationId="{EABAD4DA-87BA-4F70-9EF0-45C6BCF17823}"/>
          </ac:spMkLst>
        </pc:spChg>
        <pc:spChg chg="add">
          <ac:chgData name="Timothy Young (Student)" userId="S::yout2_21@uni.worc.ac.uk::8a64b013-82b1-4b05-bd0d-c9dec67360ce" providerId="AD" clId="Web-{393A2F81-40F8-1A43-4278-341EB1A72A32}" dt="2024-12-10T17:36:26.193" v="13"/>
          <ac:spMkLst>
            <pc:docMk/>
            <pc:sldMk cId="2617241178" sldId="259"/>
            <ac:spMk id="16" creationId="{915128D9-2797-47FA-B6FE-EC24E6B8437A}"/>
          </ac:spMkLst>
        </pc:spChg>
        <pc:picChg chg="mod">
          <ac:chgData name="Timothy Young (Student)" userId="S::yout2_21@uni.worc.ac.uk::8a64b013-82b1-4b05-bd0d-c9dec67360ce" providerId="AD" clId="Web-{393A2F81-40F8-1A43-4278-341EB1A72A32}" dt="2024-12-10T17:36:26.193" v="13"/>
          <ac:picMkLst>
            <pc:docMk/>
            <pc:sldMk cId="2617241178" sldId="259"/>
            <ac:picMk id="5" creationId="{49F51782-11CD-6700-9D52-E1934AEA5D04}"/>
          </ac:picMkLst>
        </pc:picChg>
      </pc:sldChg>
      <pc:sldChg chg="addSp modSp mod setBg">
        <pc:chgData name="Timothy Young (Student)" userId="S::yout2_21@uni.worc.ac.uk::8a64b013-82b1-4b05-bd0d-c9dec67360ce" providerId="AD" clId="Web-{393A2F81-40F8-1A43-4278-341EB1A72A32}" dt="2024-12-10T18:04:09.164" v="26"/>
        <pc:sldMkLst>
          <pc:docMk/>
          <pc:sldMk cId="4095076516" sldId="260"/>
        </pc:sldMkLst>
        <pc:spChg chg="mod">
          <ac:chgData name="Timothy Young (Student)" userId="S::yout2_21@uni.worc.ac.uk::8a64b013-82b1-4b05-bd0d-c9dec67360ce" providerId="AD" clId="Web-{393A2F81-40F8-1A43-4278-341EB1A72A32}" dt="2024-12-10T18:04:09.164" v="26"/>
          <ac:spMkLst>
            <pc:docMk/>
            <pc:sldMk cId="4095076516" sldId="260"/>
            <ac:spMk id="2" creationId="{773E7F13-FB9B-50F8-B9A2-B00ADCDCA53D}"/>
          </ac:spMkLst>
        </pc:spChg>
        <pc:spChg chg="mod">
          <ac:chgData name="Timothy Young (Student)" userId="S::yout2_21@uni.worc.ac.uk::8a64b013-82b1-4b05-bd0d-c9dec67360ce" providerId="AD" clId="Web-{393A2F81-40F8-1A43-4278-341EB1A72A32}" dt="2024-12-10T18:04:09.164" v="26"/>
          <ac:spMkLst>
            <pc:docMk/>
            <pc:sldMk cId="4095076516" sldId="260"/>
            <ac:spMk id="3" creationId="{78BDA998-169F-1D32-E600-2C30A29B0EFB}"/>
          </ac:spMkLst>
        </pc:spChg>
        <pc:spChg chg="add">
          <ac:chgData name="Timothy Young (Student)" userId="S::yout2_21@uni.worc.ac.uk::8a64b013-82b1-4b05-bd0d-c9dec67360ce" providerId="AD" clId="Web-{393A2F81-40F8-1A43-4278-341EB1A72A32}" dt="2024-12-10T18:04:09.164" v="26"/>
          <ac:spMkLst>
            <pc:docMk/>
            <pc:sldMk cId="4095076516" sldId="260"/>
            <ac:spMk id="9" creationId="{9F7D5CDA-D291-4307-BF55-1381FED29634}"/>
          </ac:spMkLst>
        </pc:spChg>
        <pc:spChg chg="add">
          <ac:chgData name="Timothy Young (Student)" userId="S::yout2_21@uni.worc.ac.uk::8a64b013-82b1-4b05-bd0d-c9dec67360ce" providerId="AD" clId="Web-{393A2F81-40F8-1A43-4278-341EB1A72A32}" dt="2024-12-10T18:04:09.164" v="26"/>
          <ac:spMkLst>
            <pc:docMk/>
            <pc:sldMk cId="4095076516" sldId="260"/>
            <ac:spMk id="11" creationId="{59B296B9-C5A5-4E4F-9B60-C907B5F1466C}"/>
          </ac:spMkLst>
        </pc:spChg>
        <pc:spChg chg="add">
          <ac:chgData name="Timothy Young (Student)" userId="S::yout2_21@uni.worc.ac.uk::8a64b013-82b1-4b05-bd0d-c9dec67360ce" providerId="AD" clId="Web-{393A2F81-40F8-1A43-4278-341EB1A72A32}" dt="2024-12-10T18:04:09.164" v="26"/>
          <ac:spMkLst>
            <pc:docMk/>
            <pc:sldMk cId="4095076516" sldId="260"/>
            <ac:spMk id="13" creationId="{D0300FD3-5AF1-6305-15FA-9078072672E2}"/>
          </ac:spMkLst>
        </pc:spChg>
        <pc:picChg chg="add">
          <ac:chgData name="Timothy Young (Student)" userId="S::yout2_21@uni.worc.ac.uk::8a64b013-82b1-4b05-bd0d-c9dec67360ce" providerId="AD" clId="Web-{393A2F81-40F8-1A43-4278-341EB1A72A32}" dt="2024-12-10T18:04:09.164" v="26"/>
          <ac:picMkLst>
            <pc:docMk/>
            <pc:sldMk cId="4095076516" sldId="260"/>
            <ac:picMk id="5" creationId="{B6AC4535-85EF-D28D-948A-C220D2BFF2A7}"/>
          </ac:picMkLst>
        </pc:picChg>
      </pc:sldChg>
    </pc:docChg>
  </pc:docChgLst>
</pc:chgInfo>
</file>

<file path=ppt/comments/modernComment_109_C616F3C0.xml><?xml version="1.0" encoding="utf-8"?>
<p188:cmLst xmlns:a="http://schemas.openxmlformats.org/drawingml/2006/main" xmlns:r="http://schemas.openxmlformats.org/officeDocument/2006/relationships" xmlns:p188="http://schemas.microsoft.com/office/powerpoint/2018/8/main">
  <p188:cm id="{61686D29-4DF1-4EA3-AE95-5213E033CB17}" authorId="{6CA6D9CA-DDC1-C762-C1D3-AC6BDD0D9632}" created="2024-12-13T14:35:38.076">
    <pc:sldMkLst xmlns:pc="http://schemas.microsoft.com/office/powerpoint/2013/main/command">
      <pc:docMk/>
      <pc:sldMk cId="3323392960" sldId="265"/>
    </pc:sldMkLst>
    <p188:txBody>
      <a:bodyPr/>
      <a:lstStyle/>
      <a:p>
        <a:r>
          <a:rPr lang="en-US"/>
          <a:t>Images used in this presentation are stock images from PowerPoint, with the exception of the wireframes that were used in Canva and Screenshots of the prototype that were used in Figma.</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0AD557-7D11-4C07-82D7-E68A85E1B8E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B6AB3B-E0C4-47F5-ADCD-D8E9ADE6FFE1}">
      <dgm:prSet/>
      <dgm:spPr/>
      <dgm:t>
        <a:bodyPr/>
        <a:lstStyle/>
        <a:p>
          <a:r>
            <a:rPr lang="en-US"/>
            <a:t>Figma for design and prototypes</a:t>
          </a:r>
        </a:p>
      </dgm:t>
    </dgm:pt>
    <dgm:pt modelId="{8B8637CC-8F68-4B30-93AE-685956B146D2}" type="parTrans" cxnId="{45FD0ED1-A061-4B97-B98A-189001FA66F1}">
      <dgm:prSet/>
      <dgm:spPr/>
      <dgm:t>
        <a:bodyPr/>
        <a:lstStyle/>
        <a:p>
          <a:endParaRPr lang="en-US"/>
        </a:p>
      </dgm:t>
    </dgm:pt>
    <dgm:pt modelId="{9A873BDE-CB61-4862-98BC-11426565DFE9}" type="sibTrans" cxnId="{45FD0ED1-A061-4B97-B98A-189001FA66F1}">
      <dgm:prSet/>
      <dgm:spPr/>
      <dgm:t>
        <a:bodyPr/>
        <a:lstStyle/>
        <a:p>
          <a:endParaRPr lang="en-US"/>
        </a:p>
      </dgm:t>
    </dgm:pt>
    <dgm:pt modelId="{EFE7C822-49B0-4D7D-AEA1-26881F293221}">
      <dgm:prSet/>
      <dgm:spPr/>
      <dgm:t>
        <a:bodyPr/>
        <a:lstStyle/>
        <a:p>
          <a:r>
            <a:rPr lang="en-US"/>
            <a:t>User testing for feedback</a:t>
          </a:r>
        </a:p>
      </dgm:t>
    </dgm:pt>
    <dgm:pt modelId="{93ECF637-20CC-483A-B51D-0C632391E547}" type="parTrans" cxnId="{D94D5DCE-7475-48EF-B6FF-5CB854797C67}">
      <dgm:prSet/>
      <dgm:spPr/>
      <dgm:t>
        <a:bodyPr/>
        <a:lstStyle/>
        <a:p>
          <a:endParaRPr lang="en-US"/>
        </a:p>
      </dgm:t>
    </dgm:pt>
    <dgm:pt modelId="{6F749D54-8DCC-401C-B8B0-7116A65B0480}" type="sibTrans" cxnId="{D94D5DCE-7475-48EF-B6FF-5CB854797C67}">
      <dgm:prSet/>
      <dgm:spPr/>
      <dgm:t>
        <a:bodyPr/>
        <a:lstStyle/>
        <a:p>
          <a:endParaRPr lang="en-US"/>
        </a:p>
      </dgm:t>
    </dgm:pt>
    <dgm:pt modelId="{1FD86EB4-AA5F-4403-9DC6-43ACFECC4771}">
      <dgm:prSet/>
      <dgm:spPr/>
      <dgm:t>
        <a:bodyPr/>
        <a:lstStyle/>
        <a:p>
          <a:r>
            <a:rPr lang="en-US"/>
            <a:t>Iterative design process</a:t>
          </a:r>
        </a:p>
      </dgm:t>
    </dgm:pt>
    <dgm:pt modelId="{98063A08-AC6B-4177-8454-84AEA0C00D69}" type="parTrans" cxnId="{1DF4D1AE-1595-444C-93BF-617033597CA7}">
      <dgm:prSet/>
      <dgm:spPr/>
      <dgm:t>
        <a:bodyPr/>
        <a:lstStyle/>
        <a:p>
          <a:endParaRPr lang="en-US"/>
        </a:p>
      </dgm:t>
    </dgm:pt>
    <dgm:pt modelId="{0F307121-5490-41D3-B480-F71BAF4873FF}" type="sibTrans" cxnId="{1DF4D1AE-1595-444C-93BF-617033597CA7}">
      <dgm:prSet/>
      <dgm:spPr/>
      <dgm:t>
        <a:bodyPr/>
        <a:lstStyle/>
        <a:p>
          <a:endParaRPr lang="en-US"/>
        </a:p>
      </dgm:t>
    </dgm:pt>
    <dgm:pt modelId="{07FBF78F-59E3-4D7D-B483-2C6CBD2C0955}" type="pres">
      <dgm:prSet presAssocID="{480AD557-7D11-4C07-82D7-E68A85E1B8E6}" presName="root" presStyleCnt="0">
        <dgm:presLayoutVars>
          <dgm:dir/>
          <dgm:resizeHandles val="exact"/>
        </dgm:presLayoutVars>
      </dgm:prSet>
      <dgm:spPr/>
    </dgm:pt>
    <dgm:pt modelId="{FC6EDB1C-1549-4E65-98D9-C5F0554E0425}" type="pres">
      <dgm:prSet presAssocID="{9AB6AB3B-E0C4-47F5-ADCD-D8E9ADE6FFE1}" presName="compNode" presStyleCnt="0"/>
      <dgm:spPr/>
    </dgm:pt>
    <dgm:pt modelId="{FD1AD8DF-5338-4412-9A36-75169BAB4779}" type="pres">
      <dgm:prSet presAssocID="{9AB6AB3B-E0C4-47F5-ADCD-D8E9ADE6FF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70CF866-A3A5-478A-A87A-B4907CDA038D}" type="pres">
      <dgm:prSet presAssocID="{9AB6AB3B-E0C4-47F5-ADCD-D8E9ADE6FFE1}" presName="spaceRect" presStyleCnt="0"/>
      <dgm:spPr/>
    </dgm:pt>
    <dgm:pt modelId="{55AD4901-E829-4FF5-8F19-090A2BBE00DF}" type="pres">
      <dgm:prSet presAssocID="{9AB6AB3B-E0C4-47F5-ADCD-D8E9ADE6FFE1}" presName="textRect" presStyleLbl="revTx" presStyleIdx="0" presStyleCnt="3">
        <dgm:presLayoutVars>
          <dgm:chMax val="1"/>
          <dgm:chPref val="1"/>
        </dgm:presLayoutVars>
      </dgm:prSet>
      <dgm:spPr/>
    </dgm:pt>
    <dgm:pt modelId="{45992EE2-FDD0-4D26-96E0-55858B9FDDA7}" type="pres">
      <dgm:prSet presAssocID="{9A873BDE-CB61-4862-98BC-11426565DFE9}" presName="sibTrans" presStyleCnt="0"/>
      <dgm:spPr/>
    </dgm:pt>
    <dgm:pt modelId="{6662F7E0-B49B-474C-8B86-FBC70216B7F4}" type="pres">
      <dgm:prSet presAssocID="{EFE7C822-49B0-4D7D-AEA1-26881F293221}" presName="compNode" presStyleCnt="0"/>
      <dgm:spPr/>
    </dgm:pt>
    <dgm:pt modelId="{8FFD18E2-CC2B-4139-BE0B-38962D364737}" type="pres">
      <dgm:prSet presAssocID="{EFE7C822-49B0-4D7D-AEA1-26881F2932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9BFB7D6-E0AC-4EEF-8F5E-E381B1EB9595}" type="pres">
      <dgm:prSet presAssocID="{EFE7C822-49B0-4D7D-AEA1-26881F293221}" presName="spaceRect" presStyleCnt="0"/>
      <dgm:spPr/>
    </dgm:pt>
    <dgm:pt modelId="{3F662D34-96C8-47BB-8798-56A0BEE3C348}" type="pres">
      <dgm:prSet presAssocID="{EFE7C822-49B0-4D7D-AEA1-26881F293221}" presName="textRect" presStyleLbl="revTx" presStyleIdx="1" presStyleCnt="3">
        <dgm:presLayoutVars>
          <dgm:chMax val="1"/>
          <dgm:chPref val="1"/>
        </dgm:presLayoutVars>
      </dgm:prSet>
      <dgm:spPr/>
    </dgm:pt>
    <dgm:pt modelId="{881DB73F-FB4A-4EAE-A042-5AB2F9C3C84F}" type="pres">
      <dgm:prSet presAssocID="{6F749D54-8DCC-401C-B8B0-7116A65B0480}" presName="sibTrans" presStyleCnt="0"/>
      <dgm:spPr/>
    </dgm:pt>
    <dgm:pt modelId="{DD958095-6C31-4EE9-BA9A-7FD08C45899B}" type="pres">
      <dgm:prSet presAssocID="{1FD86EB4-AA5F-4403-9DC6-43ACFECC4771}" presName="compNode" presStyleCnt="0"/>
      <dgm:spPr/>
    </dgm:pt>
    <dgm:pt modelId="{7C5D68D7-2A4C-4C6D-A9C0-02079F2807FA}" type="pres">
      <dgm:prSet presAssocID="{1FD86EB4-AA5F-4403-9DC6-43ACFECC477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440525C9-27C4-4D49-B40D-5A701AA7B9B3}" type="pres">
      <dgm:prSet presAssocID="{1FD86EB4-AA5F-4403-9DC6-43ACFECC4771}" presName="spaceRect" presStyleCnt="0"/>
      <dgm:spPr/>
    </dgm:pt>
    <dgm:pt modelId="{743F6453-417C-4BCA-9843-C1A588D4D317}" type="pres">
      <dgm:prSet presAssocID="{1FD86EB4-AA5F-4403-9DC6-43ACFECC4771}" presName="textRect" presStyleLbl="revTx" presStyleIdx="2" presStyleCnt="3">
        <dgm:presLayoutVars>
          <dgm:chMax val="1"/>
          <dgm:chPref val="1"/>
        </dgm:presLayoutVars>
      </dgm:prSet>
      <dgm:spPr/>
    </dgm:pt>
  </dgm:ptLst>
  <dgm:cxnLst>
    <dgm:cxn modelId="{6B6D1A33-37AD-4983-9AEA-37FF7DFEE74A}" type="presOf" srcId="{9AB6AB3B-E0C4-47F5-ADCD-D8E9ADE6FFE1}" destId="{55AD4901-E829-4FF5-8F19-090A2BBE00DF}" srcOrd="0" destOrd="0" presId="urn:microsoft.com/office/officeart/2018/2/layout/IconLabelList"/>
    <dgm:cxn modelId="{84217D66-9A3D-43E6-9037-196535F4C096}" type="presOf" srcId="{EFE7C822-49B0-4D7D-AEA1-26881F293221}" destId="{3F662D34-96C8-47BB-8798-56A0BEE3C348}" srcOrd="0" destOrd="0" presId="urn:microsoft.com/office/officeart/2018/2/layout/IconLabelList"/>
    <dgm:cxn modelId="{1DF4D1AE-1595-444C-93BF-617033597CA7}" srcId="{480AD557-7D11-4C07-82D7-E68A85E1B8E6}" destId="{1FD86EB4-AA5F-4403-9DC6-43ACFECC4771}" srcOrd="2" destOrd="0" parTransId="{98063A08-AC6B-4177-8454-84AEA0C00D69}" sibTransId="{0F307121-5490-41D3-B480-F71BAF4873FF}"/>
    <dgm:cxn modelId="{4647C5C9-50F9-4FAF-AC35-DAC401091A1A}" type="presOf" srcId="{480AD557-7D11-4C07-82D7-E68A85E1B8E6}" destId="{07FBF78F-59E3-4D7D-B483-2C6CBD2C0955}" srcOrd="0" destOrd="0" presId="urn:microsoft.com/office/officeart/2018/2/layout/IconLabelList"/>
    <dgm:cxn modelId="{2CE3CCC9-FAB5-4248-95F6-964DCF20C83A}" type="presOf" srcId="{1FD86EB4-AA5F-4403-9DC6-43ACFECC4771}" destId="{743F6453-417C-4BCA-9843-C1A588D4D317}" srcOrd="0" destOrd="0" presId="urn:microsoft.com/office/officeart/2018/2/layout/IconLabelList"/>
    <dgm:cxn modelId="{D94D5DCE-7475-48EF-B6FF-5CB854797C67}" srcId="{480AD557-7D11-4C07-82D7-E68A85E1B8E6}" destId="{EFE7C822-49B0-4D7D-AEA1-26881F293221}" srcOrd="1" destOrd="0" parTransId="{93ECF637-20CC-483A-B51D-0C632391E547}" sibTransId="{6F749D54-8DCC-401C-B8B0-7116A65B0480}"/>
    <dgm:cxn modelId="{45FD0ED1-A061-4B97-B98A-189001FA66F1}" srcId="{480AD557-7D11-4C07-82D7-E68A85E1B8E6}" destId="{9AB6AB3B-E0C4-47F5-ADCD-D8E9ADE6FFE1}" srcOrd="0" destOrd="0" parTransId="{8B8637CC-8F68-4B30-93AE-685956B146D2}" sibTransId="{9A873BDE-CB61-4862-98BC-11426565DFE9}"/>
    <dgm:cxn modelId="{75F1217A-8412-4F50-AAB2-F059112F7395}" type="presParOf" srcId="{07FBF78F-59E3-4D7D-B483-2C6CBD2C0955}" destId="{FC6EDB1C-1549-4E65-98D9-C5F0554E0425}" srcOrd="0" destOrd="0" presId="urn:microsoft.com/office/officeart/2018/2/layout/IconLabelList"/>
    <dgm:cxn modelId="{83E7F29F-A72E-441E-8510-29FBE69A40FD}" type="presParOf" srcId="{FC6EDB1C-1549-4E65-98D9-C5F0554E0425}" destId="{FD1AD8DF-5338-4412-9A36-75169BAB4779}" srcOrd="0" destOrd="0" presId="urn:microsoft.com/office/officeart/2018/2/layout/IconLabelList"/>
    <dgm:cxn modelId="{8B39E741-568E-4705-A672-68DF827699FA}" type="presParOf" srcId="{FC6EDB1C-1549-4E65-98D9-C5F0554E0425}" destId="{570CF866-A3A5-478A-A87A-B4907CDA038D}" srcOrd="1" destOrd="0" presId="urn:microsoft.com/office/officeart/2018/2/layout/IconLabelList"/>
    <dgm:cxn modelId="{29E82C75-91E2-4FF7-AB17-74EFD6F5DB34}" type="presParOf" srcId="{FC6EDB1C-1549-4E65-98D9-C5F0554E0425}" destId="{55AD4901-E829-4FF5-8F19-090A2BBE00DF}" srcOrd="2" destOrd="0" presId="urn:microsoft.com/office/officeart/2018/2/layout/IconLabelList"/>
    <dgm:cxn modelId="{7D1873B8-4610-40BD-90F5-DD6C16F40FF3}" type="presParOf" srcId="{07FBF78F-59E3-4D7D-B483-2C6CBD2C0955}" destId="{45992EE2-FDD0-4D26-96E0-55858B9FDDA7}" srcOrd="1" destOrd="0" presId="urn:microsoft.com/office/officeart/2018/2/layout/IconLabelList"/>
    <dgm:cxn modelId="{4833F194-27AB-4537-BCB8-9BB7F782B6D5}" type="presParOf" srcId="{07FBF78F-59E3-4D7D-B483-2C6CBD2C0955}" destId="{6662F7E0-B49B-474C-8B86-FBC70216B7F4}" srcOrd="2" destOrd="0" presId="urn:microsoft.com/office/officeart/2018/2/layout/IconLabelList"/>
    <dgm:cxn modelId="{0650A463-2CC0-49E5-BD27-EB5831362E36}" type="presParOf" srcId="{6662F7E0-B49B-474C-8B86-FBC70216B7F4}" destId="{8FFD18E2-CC2B-4139-BE0B-38962D364737}" srcOrd="0" destOrd="0" presId="urn:microsoft.com/office/officeart/2018/2/layout/IconLabelList"/>
    <dgm:cxn modelId="{74690EAF-2DF6-449F-AB1B-AC0F44E37C61}" type="presParOf" srcId="{6662F7E0-B49B-474C-8B86-FBC70216B7F4}" destId="{79BFB7D6-E0AC-4EEF-8F5E-E381B1EB9595}" srcOrd="1" destOrd="0" presId="urn:microsoft.com/office/officeart/2018/2/layout/IconLabelList"/>
    <dgm:cxn modelId="{5D7597C6-CF53-4910-B1EB-292AD999F45B}" type="presParOf" srcId="{6662F7E0-B49B-474C-8B86-FBC70216B7F4}" destId="{3F662D34-96C8-47BB-8798-56A0BEE3C348}" srcOrd="2" destOrd="0" presId="urn:microsoft.com/office/officeart/2018/2/layout/IconLabelList"/>
    <dgm:cxn modelId="{4297E745-D22E-4F28-A04B-31E923ABDCB6}" type="presParOf" srcId="{07FBF78F-59E3-4D7D-B483-2C6CBD2C0955}" destId="{881DB73F-FB4A-4EAE-A042-5AB2F9C3C84F}" srcOrd="3" destOrd="0" presId="urn:microsoft.com/office/officeart/2018/2/layout/IconLabelList"/>
    <dgm:cxn modelId="{E51D5111-1687-4588-8994-337ABE55EF20}" type="presParOf" srcId="{07FBF78F-59E3-4D7D-B483-2C6CBD2C0955}" destId="{DD958095-6C31-4EE9-BA9A-7FD08C45899B}" srcOrd="4" destOrd="0" presId="urn:microsoft.com/office/officeart/2018/2/layout/IconLabelList"/>
    <dgm:cxn modelId="{418CE60A-EE04-45CC-AE18-1FC00AB084ED}" type="presParOf" srcId="{DD958095-6C31-4EE9-BA9A-7FD08C45899B}" destId="{7C5D68D7-2A4C-4C6D-A9C0-02079F2807FA}" srcOrd="0" destOrd="0" presId="urn:microsoft.com/office/officeart/2018/2/layout/IconLabelList"/>
    <dgm:cxn modelId="{74DA0FCC-B1D5-40CC-BD96-63D3768BB561}" type="presParOf" srcId="{DD958095-6C31-4EE9-BA9A-7FD08C45899B}" destId="{440525C9-27C4-4D49-B40D-5A701AA7B9B3}" srcOrd="1" destOrd="0" presId="urn:microsoft.com/office/officeart/2018/2/layout/IconLabelList"/>
    <dgm:cxn modelId="{8C9A5E3F-9BE8-475B-B34B-CFCBCFDF5644}" type="presParOf" srcId="{DD958095-6C31-4EE9-BA9A-7FD08C45899B}" destId="{743F6453-417C-4BCA-9843-C1A588D4D31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AD8DF-5338-4412-9A36-75169BAB4779}">
      <dsp:nvSpPr>
        <dsp:cNvPr id="0" name=""/>
        <dsp:cNvSpPr/>
      </dsp:nvSpPr>
      <dsp:spPr>
        <a:xfrm>
          <a:off x="1212569" y="786033"/>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AD4901-E829-4FF5-8F19-090A2BBE00DF}">
      <dsp:nvSpPr>
        <dsp:cNvPr id="0" name=""/>
        <dsp:cNvSpPr/>
      </dsp:nvSpPr>
      <dsp:spPr>
        <a:xfrm>
          <a:off x="417971"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Figma for design and prototypes</a:t>
          </a:r>
        </a:p>
      </dsp:txBody>
      <dsp:txXfrm>
        <a:off x="417971" y="2442842"/>
        <a:ext cx="2889450" cy="720000"/>
      </dsp:txXfrm>
    </dsp:sp>
    <dsp:sp modelId="{8FFD18E2-CC2B-4139-BE0B-38962D364737}">
      <dsp:nvSpPr>
        <dsp:cNvPr id="0" name=""/>
        <dsp:cNvSpPr/>
      </dsp:nvSpPr>
      <dsp:spPr>
        <a:xfrm>
          <a:off x="4607673" y="786033"/>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662D34-96C8-47BB-8798-56A0BEE3C348}">
      <dsp:nvSpPr>
        <dsp:cNvPr id="0" name=""/>
        <dsp:cNvSpPr/>
      </dsp:nvSpPr>
      <dsp:spPr>
        <a:xfrm>
          <a:off x="3813075"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User testing for feedback</a:t>
          </a:r>
        </a:p>
      </dsp:txBody>
      <dsp:txXfrm>
        <a:off x="3813075" y="2442842"/>
        <a:ext cx="2889450" cy="720000"/>
      </dsp:txXfrm>
    </dsp:sp>
    <dsp:sp modelId="{7C5D68D7-2A4C-4C6D-A9C0-02079F2807FA}">
      <dsp:nvSpPr>
        <dsp:cNvPr id="0" name=""/>
        <dsp:cNvSpPr/>
      </dsp:nvSpPr>
      <dsp:spPr>
        <a:xfrm>
          <a:off x="8002777" y="786033"/>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3F6453-417C-4BCA-9843-C1A588D4D317}">
      <dsp:nvSpPr>
        <dsp:cNvPr id="0" name=""/>
        <dsp:cNvSpPr/>
      </dsp:nvSpPr>
      <dsp:spPr>
        <a:xfrm>
          <a:off x="7208178"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Iterative design process</a:t>
          </a:r>
        </a:p>
      </dsp:txBody>
      <dsp:txXfrm>
        <a:off x="7208178" y="2442842"/>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87F34-7BE9-48C0-86A2-B8FF2CBC42B6}" type="datetimeFigureOut">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906C4-AE1E-4FE9-9129-A288FA6E1232}" type="slidenum">
              <a:t>‹#›</a:t>
            </a:fld>
            <a:endParaRPr lang="en-US"/>
          </a:p>
        </p:txBody>
      </p:sp>
    </p:spTree>
    <p:extLst>
      <p:ext uri="{BB962C8B-B14F-4D97-AF65-F5344CB8AC3E}">
        <p14:creationId xmlns:p14="http://schemas.microsoft.com/office/powerpoint/2010/main" val="1839398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anva.com/design/DAGS48I7CvU/g9uzKAsApRgUgyfTl2GWSw/edit?utm_content=DAGS48I7CvU&amp;utm_campaign=designshare&amp;utm_medium=link2&amp;utm_source=sharebutt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ockflow.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igma.com/proto/efthC26OZflxE0y8R067Rr/Website-Prototype-(Assignment1)?node-id=0-1&amp;t=L2xKUBAaxCgakogR-1"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canva.com/design/DAGYJHAX43k/aHBherephblXcY71JTmg_g/edit?utm_content=DAGYJHAX43k&amp;utm_campaign=designshare&amp;utm_medium=link2&amp;utm_source=sharebutt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Canva(12/2024) </a:t>
            </a:r>
            <a:r>
              <a:rPr lang="en-US" i="1" dirty="0"/>
              <a:t>Canva - Projects</a:t>
            </a:r>
            <a:r>
              <a:rPr lang="en-US" dirty="0"/>
              <a:t>. Available at: </a:t>
            </a:r>
            <a:r>
              <a:rPr lang="en-US" dirty="0">
                <a:hlinkClick r:id="rId3"/>
              </a:rPr>
              <a:t>https://www.canva.com/design/DAGS48I7CvU/g9uzKAsApRgUgyfTl2GWSw/edit?utm_content=DAGS48I7CvU&amp;utm_campaign=designshare&amp;utm_medium=link2&amp;utm_source=sharebutton</a:t>
            </a:r>
            <a:r>
              <a:rPr lang="en-US" dirty="0"/>
              <a:t> (Accessed: 09/12/24).</a:t>
            </a:r>
          </a:p>
        </p:txBody>
      </p:sp>
      <p:sp>
        <p:nvSpPr>
          <p:cNvPr id="4" name="Slide Number Placeholder 3"/>
          <p:cNvSpPr>
            <a:spLocks noGrp="1"/>
          </p:cNvSpPr>
          <p:nvPr>
            <p:ph type="sldNum" sz="quarter" idx="5"/>
          </p:nvPr>
        </p:nvSpPr>
        <p:spPr/>
        <p:txBody>
          <a:bodyPr/>
          <a:lstStyle/>
          <a:p>
            <a:fld id="{8FA906C4-AE1E-4FE9-9129-A288FA6E1232}" type="slidenum">
              <a:t>4</a:t>
            </a:fld>
            <a:endParaRPr lang="en-US"/>
          </a:p>
        </p:txBody>
      </p:sp>
    </p:spTree>
    <p:extLst>
      <p:ext uri="{BB962C8B-B14F-4D97-AF65-F5344CB8AC3E}">
        <p14:creationId xmlns:p14="http://schemas.microsoft.com/office/powerpoint/2010/main" val="8506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Wireframes: </a:t>
            </a:r>
            <a:r>
              <a:rPr lang="en-US" dirty="0" err="1"/>
              <a:t>MockFlow</a:t>
            </a:r>
            <a:r>
              <a:rPr lang="en-US" dirty="0"/>
              <a:t> (12/2024) </a:t>
            </a:r>
            <a:r>
              <a:rPr lang="en-US" i="1" dirty="0" err="1"/>
              <a:t>MockFlow</a:t>
            </a:r>
            <a:r>
              <a:rPr lang="en-US" i="1" dirty="0"/>
              <a:t> – Wireframes. </a:t>
            </a:r>
            <a:r>
              <a:rPr lang="en-US" dirty="0"/>
              <a:t>Available at: </a:t>
            </a:r>
            <a:r>
              <a:rPr lang="en-US" dirty="0">
                <a:hlinkClick r:id="rId3"/>
              </a:rPr>
              <a:t>https://mockflow.com/</a:t>
            </a:r>
            <a:r>
              <a:rPr lang="en-US" dirty="0"/>
              <a:t>  (Accessed: 13/12/24).</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8FA906C4-AE1E-4FE9-9129-A288FA6E1232}" type="slidenum">
              <a:t>5</a:t>
            </a:fld>
            <a:endParaRPr lang="en-US"/>
          </a:p>
        </p:txBody>
      </p:sp>
    </p:spTree>
    <p:extLst>
      <p:ext uri="{BB962C8B-B14F-4D97-AF65-F5344CB8AC3E}">
        <p14:creationId xmlns:p14="http://schemas.microsoft.com/office/powerpoint/2010/main" val="152340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Prototype: </a:t>
            </a:r>
            <a:r>
              <a:rPr lang="en-US" dirty="0"/>
              <a:t>Figma (12/2024) </a:t>
            </a:r>
            <a:r>
              <a:rPr lang="en-US" i="1" dirty="0"/>
              <a:t>Figma – Website Prototype</a:t>
            </a:r>
            <a:r>
              <a:rPr lang="en-US" dirty="0"/>
              <a:t>. Available at: </a:t>
            </a:r>
            <a:r>
              <a:rPr lang="en-US" dirty="0">
                <a:hlinkClick r:id="rId3"/>
              </a:rPr>
              <a:t>Prototype</a:t>
            </a:r>
            <a:r>
              <a:rPr lang="en-US" dirty="0"/>
              <a:t> (13/12/24). Images in Figma included</a:t>
            </a:r>
          </a:p>
          <a:p>
            <a:r>
              <a:rPr lang="en-US" dirty="0">
                <a:ea typeface="Calibri"/>
                <a:cs typeface="+mn-lt"/>
              </a:rPr>
              <a:t>Logo: </a:t>
            </a:r>
            <a:r>
              <a:rPr lang="en-US" dirty="0"/>
              <a:t> Canva(12/2024) </a:t>
            </a:r>
            <a:r>
              <a:rPr lang="en-US" i="1" dirty="0"/>
              <a:t>Canva - Projects</a:t>
            </a:r>
            <a:r>
              <a:rPr lang="en-US" dirty="0"/>
              <a:t>. Available at: </a:t>
            </a:r>
            <a:r>
              <a:rPr lang="en-US" dirty="0">
                <a:hlinkClick r:id="rId4"/>
              </a:rPr>
              <a:t>Logo</a:t>
            </a:r>
            <a:r>
              <a:rPr lang="en-US" dirty="0"/>
              <a:t> (Accessed: 09/12/24).</a:t>
            </a:r>
            <a:endParaRPr lang="en-US" dirty="0">
              <a:ea typeface="Calibri"/>
              <a:cs typeface="+mn-lt"/>
            </a:endParaRPr>
          </a:p>
        </p:txBody>
      </p:sp>
      <p:sp>
        <p:nvSpPr>
          <p:cNvPr id="4" name="Slide Number Placeholder 3"/>
          <p:cNvSpPr>
            <a:spLocks noGrp="1"/>
          </p:cNvSpPr>
          <p:nvPr>
            <p:ph type="sldNum" sz="quarter" idx="5"/>
          </p:nvPr>
        </p:nvSpPr>
        <p:spPr/>
        <p:txBody>
          <a:bodyPr/>
          <a:lstStyle/>
          <a:p>
            <a:fld id="{8FA906C4-AE1E-4FE9-9129-A288FA6E1232}" type="slidenum">
              <a:t>7</a:t>
            </a:fld>
            <a:endParaRPr lang="en-US"/>
          </a:p>
        </p:txBody>
      </p:sp>
    </p:spTree>
    <p:extLst>
      <p:ext uri="{BB962C8B-B14F-4D97-AF65-F5344CB8AC3E}">
        <p14:creationId xmlns:p14="http://schemas.microsoft.com/office/powerpoint/2010/main" val="73361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2932-A064-847E-4F2F-F6136A35A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9DBF3C7-D4EB-BD3C-5921-71B27067F4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DCDFBCD-B08F-FF57-BEA1-3B10CE5D35E5}"/>
              </a:ext>
            </a:extLst>
          </p:cNvPr>
          <p:cNvSpPr>
            <a:spLocks noGrp="1"/>
          </p:cNvSpPr>
          <p:nvPr>
            <p:ph type="dt" sz="half" idx="10"/>
          </p:nvPr>
        </p:nvSpPr>
        <p:spPr/>
        <p:txBody>
          <a:bodyPr/>
          <a:lstStyle/>
          <a:p>
            <a:fld id="{89ABE88E-859B-4058-8CCE-E13D75BA2D98}" type="datetimeFigureOut">
              <a:rPr lang="en-GB" smtClean="0"/>
              <a:t>13/12/2024</a:t>
            </a:fld>
            <a:endParaRPr lang="en-GB"/>
          </a:p>
        </p:txBody>
      </p:sp>
      <p:sp>
        <p:nvSpPr>
          <p:cNvPr id="5" name="Footer Placeholder 4">
            <a:extLst>
              <a:ext uri="{FF2B5EF4-FFF2-40B4-BE49-F238E27FC236}">
                <a16:creationId xmlns:a16="http://schemas.microsoft.com/office/drawing/2014/main" id="{6A20A873-BFFE-6419-8B6B-C74F87FAD2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33B01B-D899-D73F-A0FF-C83D50685E71}"/>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133533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55B2-C278-73C5-965E-52ABC563207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486E17-188F-D79F-EB73-8EACE56244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0FD222-1054-0FD0-51C4-F305AAC4BD8F}"/>
              </a:ext>
            </a:extLst>
          </p:cNvPr>
          <p:cNvSpPr>
            <a:spLocks noGrp="1"/>
          </p:cNvSpPr>
          <p:nvPr>
            <p:ph type="dt" sz="half" idx="10"/>
          </p:nvPr>
        </p:nvSpPr>
        <p:spPr/>
        <p:txBody>
          <a:bodyPr/>
          <a:lstStyle/>
          <a:p>
            <a:fld id="{89ABE88E-859B-4058-8CCE-E13D75BA2D98}" type="datetimeFigureOut">
              <a:rPr lang="en-GB" smtClean="0"/>
              <a:t>13/12/2024</a:t>
            </a:fld>
            <a:endParaRPr lang="en-GB"/>
          </a:p>
        </p:txBody>
      </p:sp>
      <p:sp>
        <p:nvSpPr>
          <p:cNvPr id="5" name="Footer Placeholder 4">
            <a:extLst>
              <a:ext uri="{FF2B5EF4-FFF2-40B4-BE49-F238E27FC236}">
                <a16:creationId xmlns:a16="http://schemas.microsoft.com/office/drawing/2014/main" id="{F2089890-51BC-ABF3-80AA-8CDE252330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DA4103-3AF2-8DDF-86E8-27E0E39AB3F6}"/>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248124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EDCAB7-55A9-6736-D1EC-9A2CFF3AA6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95B0AC-F8D9-2EDF-A6CD-FFA68CF166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98B777-89EB-36A5-04CC-866BE2066946}"/>
              </a:ext>
            </a:extLst>
          </p:cNvPr>
          <p:cNvSpPr>
            <a:spLocks noGrp="1"/>
          </p:cNvSpPr>
          <p:nvPr>
            <p:ph type="dt" sz="half" idx="10"/>
          </p:nvPr>
        </p:nvSpPr>
        <p:spPr/>
        <p:txBody>
          <a:bodyPr/>
          <a:lstStyle/>
          <a:p>
            <a:fld id="{89ABE88E-859B-4058-8CCE-E13D75BA2D98}" type="datetimeFigureOut">
              <a:rPr lang="en-GB" smtClean="0"/>
              <a:t>13/12/2024</a:t>
            </a:fld>
            <a:endParaRPr lang="en-GB"/>
          </a:p>
        </p:txBody>
      </p:sp>
      <p:sp>
        <p:nvSpPr>
          <p:cNvPr id="5" name="Footer Placeholder 4">
            <a:extLst>
              <a:ext uri="{FF2B5EF4-FFF2-40B4-BE49-F238E27FC236}">
                <a16:creationId xmlns:a16="http://schemas.microsoft.com/office/drawing/2014/main" id="{129B4325-BB6A-A626-D40F-B2A26F4C4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68A11C-7B92-1093-47C2-C4D0F69A16F5}"/>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2398487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20F3-6E82-2E4F-64AA-9E78F4FA70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7A7296-F8AA-EC55-EC0D-40B497EDAD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F8FD0C-9031-63DE-6469-C8F8AFA90145}"/>
              </a:ext>
            </a:extLst>
          </p:cNvPr>
          <p:cNvSpPr>
            <a:spLocks noGrp="1"/>
          </p:cNvSpPr>
          <p:nvPr>
            <p:ph type="dt" sz="half" idx="10"/>
          </p:nvPr>
        </p:nvSpPr>
        <p:spPr/>
        <p:txBody>
          <a:bodyPr/>
          <a:lstStyle/>
          <a:p>
            <a:fld id="{89ABE88E-859B-4058-8CCE-E13D75BA2D98}" type="datetimeFigureOut">
              <a:rPr lang="en-GB" smtClean="0"/>
              <a:t>13/12/2024</a:t>
            </a:fld>
            <a:endParaRPr lang="en-GB"/>
          </a:p>
        </p:txBody>
      </p:sp>
      <p:sp>
        <p:nvSpPr>
          <p:cNvPr id="5" name="Footer Placeholder 4">
            <a:extLst>
              <a:ext uri="{FF2B5EF4-FFF2-40B4-BE49-F238E27FC236}">
                <a16:creationId xmlns:a16="http://schemas.microsoft.com/office/drawing/2014/main" id="{955DA2DD-D835-2928-FCFF-787719B4D2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66D8D6-7F8C-78A7-A0A0-80CBC13C081C}"/>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407322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8345-C69C-28F5-A544-C1F5B4E9FB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235B7D2-1FA0-0D54-5F25-FD993F0278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DC2748-EF1F-AABD-9136-F4049D8E8092}"/>
              </a:ext>
            </a:extLst>
          </p:cNvPr>
          <p:cNvSpPr>
            <a:spLocks noGrp="1"/>
          </p:cNvSpPr>
          <p:nvPr>
            <p:ph type="dt" sz="half" idx="10"/>
          </p:nvPr>
        </p:nvSpPr>
        <p:spPr/>
        <p:txBody>
          <a:bodyPr/>
          <a:lstStyle/>
          <a:p>
            <a:fld id="{89ABE88E-859B-4058-8CCE-E13D75BA2D98}" type="datetimeFigureOut">
              <a:rPr lang="en-GB" smtClean="0"/>
              <a:t>13/12/2024</a:t>
            </a:fld>
            <a:endParaRPr lang="en-GB"/>
          </a:p>
        </p:txBody>
      </p:sp>
      <p:sp>
        <p:nvSpPr>
          <p:cNvPr id="5" name="Footer Placeholder 4">
            <a:extLst>
              <a:ext uri="{FF2B5EF4-FFF2-40B4-BE49-F238E27FC236}">
                <a16:creationId xmlns:a16="http://schemas.microsoft.com/office/drawing/2014/main" id="{EFEDCB7A-8286-5915-2229-31F236FDE7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E2D680-62C1-775E-84D1-A20184352D11}"/>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190625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0960-D812-82C1-0694-4AD693C3F40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DA8F626-17B8-C8E7-2AA4-B46A5DF8D6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7C965F7-9200-1864-695C-3154B21F18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BE80629-0CC1-8F51-4509-32DAFB490214}"/>
              </a:ext>
            </a:extLst>
          </p:cNvPr>
          <p:cNvSpPr>
            <a:spLocks noGrp="1"/>
          </p:cNvSpPr>
          <p:nvPr>
            <p:ph type="dt" sz="half" idx="10"/>
          </p:nvPr>
        </p:nvSpPr>
        <p:spPr/>
        <p:txBody>
          <a:bodyPr/>
          <a:lstStyle/>
          <a:p>
            <a:fld id="{89ABE88E-859B-4058-8CCE-E13D75BA2D98}" type="datetimeFigureOut">
              <a:rPr lang="en-GB" smtClean="0"/>
              <a:t>13/12/2024</a:t>
            </a:fld>
            <a:endParaRPr lang="en-GB"/>
          </a:p>
        </p:txBody>
      </p:sp>
      <p:sp>
        <p:nvSpPr>
          <p:cNvPr id="6" name="Footer Placeholder 5">
            <a:extLst>
              <a:ext uri="{FF2B5EF4-FFF2-40B4-BE49-F238E27FC236}">
                <a16:creationId xmlns:a16="http://schemas.microsoft.com/office/drawing/2014/main" id="{80EBCFBD-4FE7-4179-D828-EA364A4C49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94298B-B9AB-B1D8-6166-21C579DC5327}"/>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340897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C743-B42A-9876-CFF3-884B381B36A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E824F02-A7C7-CCD6-D2CC-6D3C279B7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CE00B4-46D2-F1F7-A97E-1EB3284720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ABD309E-ED5A-2E39-C1B9-53928B395B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8E9DC0-E6EF-3B56-878F-33687CEC16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F4AB37F-4B13-936B-76A8-958AD1299B8F}"/>
              </a:ext>
            </a:extLst>
          </p:cNvPr>
          <p:cNvSpPr>
            <a:spLocks noGrp="1"/>
          </p:cNvSpPr>
          <p:nvPr>
            <p:ph type="dt" sz="half" idx="10"/>
          </p:nvPr>
        </p:nvSpPr>
        <p:spPr/>
        <p:txBody>
          <a:bodyPr/>
          <a:lstStyle/>
          <a:p>
            <a:fld id="{89ABE88E-859B-4058-8CCE-E13D75BA2D98}" type="datetimeFigureOut">
              <a:rPr lang="en-GB" smtClean="0"/>
              <a:t>13/12/2024</a:t>
            </a:fld>
            <a:endParaRPr lang="en-GB"/>
          </a:p>
        </p:txBody>
      </p:sp>
      <p:sp>
        <p:nvSpPr>
          <p:cNvPr id="8" name="Footer Placeholder 7">
            <a:extLst>
              <a:ext uri="{FF2B5EF4-FFF2-40B4-BE49-F238E27FC236}">
                <a16:creationId xmlns:a16="http://schemas.microsoft.com/office/drawing/2014/main" id="{98DEF142-CB39-E69E-38D9-F818F5F3BC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51513DD-86FA-9C65-02A6-C6178F29145C}"/>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393926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F02B4-7289-B487-7E8D-9BD94F7AAF2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B504AA7-F215-80A6-4EC9-B1FB047AEDFD}"/>
              </a:ext>
            </a:extLst>
          </p:cNvPr>
          <p:cNvSpPr>
            <a:spLocks noGrp="1"/>
          </p:cNvSpPr>
          <p:nvPr>
            <p:ph type="dt" sz="half" idx="10"/>
          </p:nvPr>
        </p:nvSpPr>
        <p:spPr/>
        <p:txBody>
          <a:bodyPr/>
          <a:lstStyle/>
          <a:p>
            <a:fld id="{89ABE88E-859B-4058-8CCE-E13D75BA2D98}" type="datetimeFigureOut">
              <a:rPr lang="en-GB" smtClean="0"/>
              <a:t>13/12/2024</a:t>
            </a:fld>
            <a:endParaRPr lang="en-GB"/>
          </a:p>
        </p:txBody>
      </p:sp>
      <p:sp>
        <p:nvSpPr>
          <p:cNvPr id="4" name="Footer Placeholder 3">
            <a:extLst>
              <a:ext uri="{FF2B5EF4-FFF2-40B4-BE49-F238E27FC236}">
                <a16:creationId xmlns:a16="http://schemas.microsoft.com/office/drawing/2014/main" id="{0F386B46-CA89-7C33-46E8-517111D6CB7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CF28414-E3FB-EB6A-6A22-4C8AB772B936}"/>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14085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ACB17A-B0C1-E19B-6C33-FF9B2610BF12}"/>
              </a:ext>
            </a:extLst>
          </p:cNvPr>
          <p:cNvSpPr>
            <a:spLocks noGrp="1"/>
          </p:cNvSpPr>
          <p:nvPr>
            <p:ph type="dt" sz="half" idx="10"/>
          </p:nvPr>
        </p:nvSpPr>
        <p:spPr/>
        <p:txBody>
          <a:bodyPr/>
          <a:lstStyle/>
          <a:p>
            <a:fld id="{89ABE88E-859B-4058-8CCE-E13D75BA2D98}" type="datetimeFigureOut">
              <a:rPr lang="en-GB" smtClean="0"/>
              <a:t>13/12/2024</a:t>
            </a:fld>
            <a:endParaRPr lang="en-GB"/>
          </a:p>
        </p:txBody>
      </p:sp>
      <p:sp>
        <p:nvSpPr>
          <p:cNvPr id="3" name="Footer Placeholder 2">
            <a:extLst>
              <a:ext uri="{FF2B5EF4-FFF2-40B4-BE49-F238E27FC236}">
                <a16:creationId xmlns:a16="http://schemas.microsoft.com/office/drawing/2014/main" id="{45B1D6C6-24A4-955D-7042-3B099AD7691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2D976B2-4ABC-A543-82B9-40591AD9B6F4}"/>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198884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9B66-A3C0-CA6F-E9B3-7A4BE33F2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8112AF4-A4BC-AD54-0EC5-34F4FE713B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4D74156-8262-31CA-5A98-6A75A72CA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54068-6E31-0D36-AC25-8C9CFD67DC86}"/>
              </a:ext>
            </a:extLst>
          </p:cNvPr>
          <p:cNvSpPr>
            <a:spLocks noGrp="1"/>
          </p:cNvSpPr>
          <p:nvPr>
            <p:ph type="dt" sz="half" idx="10"/>
          </p:nvPr>
        </p:nvSpPr>
        <p:spPr/>
        <p:txBody>
          <a:bodyPr/>
          <a:lstStyle/>
          <a:p>
            <a:fld id="{89ABE88E-859B-4058-8CCE-E13D75BA2D98}" type="datetimeFigureOut">
              <a:rPr lang="en-GB" smtClean="0"/>
              <a:t>13/12/2024</a:t>
            </a:fld>
            <a:endParaRPr lang="en-GB"/>
          </a:p>
        </p:txBody>
      </p:sp>
      <p:sp>
        <p:nvSpPr>
          <p:cNvPr id="6" name="Footer Placeholder 5">
            <a:extLst>
              <a:ext uri="{FF2B5EF4-FFF2-40B4-BE49-F238E27FC236}">
                <a16:creationId xmlns:a16="http://schemas.microsoft.com/office/drawing/2014/main" id="{FE418F9B-DA47-1551-6A0F-28F9F611BC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8228D1-B437-5D75-29D5-4E9FE3D52FAB}"/>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181526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E3FD-F15C-D1E3-51A8-6EBF4AD40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1974558-CFE9-3D60-6DCD-9382CEE07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E8B601-3E28-50CF-4D82-F7119582B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52652-39DF-999D-CBBE-E819D4BA77C5}"/>
              </a:ext>
            </a:extLst>
          </p:cNvPr>
          <p:cNvSpPr>
            <a:spLocks noGrp="1"/>
          </p:cNvSpPr>
          <p:nvPr>
            <p:ph type="dt" sz="half" idx="10"/>
          </p:nvPr>
        </p:nvSpPr>
        <p:spPr/>
        <p:txBody>
          <a:bodyPr/>
          <a:lstStyle/>
          <a:p>
            <a:fld id="{89ABE88E-859B-4058-8CCE-E13D75BA2D98}" type="datetimeFigureOut">
              <a:rPr lang="en-GB" smtClean="0"/>
              <a:t>13/12/2024</a:t>
            </a:fld>
            <a:endParaRPr lang="en-GB"/>
          </a:p>
        </p:txBody>
      </p:sp>
      <p:sp>
        <p:nvSpPr>
          <p:cNvPr id="6" name="Footer Placeholder 5">
            <a:extLst>
              <a:ext uri="{FF2B5EF4-FFF2-40B4-BE49-F238E27FC236}">
                <a16:creationId xmlns:a16="http://schemas.microsoft.com/office/drawing/2014/main" id="{BACDFE78-1D74-223F-2616-8FE015F5BC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123355-5846-3FB8-D3E5-F453073177E6}"/>
              </a:ext>
            </a:extLst>
          </p:cNvPr>
          <p:cNvSpPr>
            <a:spLocks noGrp="1"/>
          </p:cNvSpPr>
          <p:nvPr>
            <p:ph type="sldNum" sz="quarter" idx="12"/>
          </p:nvPr>
        </p:nvSpPr>
        <p:spPr/>
        <p:txBody>
          <a:bodyPr/>
          <a:lstStyle/>
          <a:p>
            <a:fld id="{755F5D9A-1217-462F-8E06-7B6C885FE7CA}" type="slidenum">
              <a:rPr lang="en-GB" smtClean="0"/>
              <a:t>‹#›</a:t>
            </a:fld>
            <a:endParaRPr lang="en-GB"/>
          </a:p>
        </p:txBody>
      </p:sp>
    </p:spTree>
    <p:extLst>
      <p:ext uri="{BB962C8B-B14F-4D97-AF65-F5344CB8AC3E}">
        <p14:creationId xmlns:p14="http://schemas.microsoft.com/office/powerpoint/2010/main" val="1783397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6FB446-685B-D86F-3B52-9F40A64B6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F0D2DA-015D-7893-873D-74238C3C3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315AB5-154B-4352-BE88-614F48D76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9ABE88E-859B-4058-8CCE-E13D75BA2D98}" type="datetimeFigureOut">
              <a:rPr lang="en-GB" smtClean="0"/>
              <a:t>13/12/2024</a:t>
            </a:fld>
            <a:endParaRPr lang="en-GB"/>
          </a:p>
        </p:txBody>
      </p:sp>
      <p:sp>
        <p:nvSpPr>
          <p:cNvPr id="5" name="Footer Placeholder 4">
            <a:extLst>
              <a:ext uri="{FF2B5EF4-FFF2-40B4-BE49-F238E27FC236}">
                <a16:creationId xmlns:a16="http://schemas.microsoft.com/office/drawing/2014/main" id="{CB41981E-E83E-DC6E-130A-1ED0DE71DF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84DD587-50E3-A3ED-175F-A9C5E27C9E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5F5D9A-1217-462F-8E06-7B6C885FE7CA}" type="slidenum">
              <a:rPr lang="en-GB" smtClean="0"/>
              <a:t>‹#›</a:t>
            </a:fld>
            <a:endParaRPr lang="en-GB"/>
          </a:p>
        </p:txBody>
      </p:sp>
    </p:spTree>
    <p:extLst>
      <p:ext uri="{BB962C8B-B14F-4D97-AF65-F5344CB8AC3E}">
        <p14:creationId xmlns:p14="http://schemas.microsoft.com/office/powerpoint/2010/main" val="3022211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microsoft.com/office/2018/10/relationships/comments" Target="../comments/modernComment_109_C616F3C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figma.com/proto/efthC26OZflxE0y8R067Rr/Website-Prototype-(Assignment1)?node-id=0-1&amp;t=L2xKUBAaxCgakogR-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D7841-58DC-4E9F-209B-8FB4746D1080}"/>
              </a:ext>
            </a:extLst>
          </p:cNvPr>
          <p:cNvSpPr>
            <a:spLocks noGrp="1"/>
          </p:cNvSpPr>
          <p:nvPr>
            <p:ph type="ctrTitle"/>
          </p:nvPr>
        </p:nvSpPr>
        <p:spPr>
          <a:xfrm>
            <a:off x="838199" y="1093788"/>
            <a:ext cx="10506455" cy="2967208"/>
          </a:xfrm>
        </p:spPr>
        <p:txBody>
          <a:bodyPr>
            <a:normAutofit/>
          </a:bodyPr>
          <a:lstStyle/>
          <a:p>
            <a:pPr algn="l"/>
            <a:r>
              <a:rPr lang="en-GB" sz="8000"/>
              <a:t>Mental Wellness Web Application</a:t>
            </a:r>
          </a:p>
        </p:txBody>
      </p:sp>
      <p:sp>
        <p:nvSpPr>
          <p:cNvPr id="3" name="Subtitle 2">
            <a:extLst>
              <a:ext uri="{FF2B5EF4-FFF2-40B4-BE49-F238E27FC236}">
                <a16:creationId xmlns:a16="http://schemas.microsoft.com/office/drawing/2014/main" id="{E627CD26-25BE-1EEC-86A1-C8BD577AF2AB}"/>
              </a:ext>
            </a:extLst>
          </p:cNvPr>
          <p:cNvSpPr>
            <a:spLocks noGrp="1"/>
          </p:cNvSpPr>
          <p:nvPr>
            <p:ph type="subTitle" idx="1"/>
          </p:nvPr>
        </p:nvSpPr>
        <p:spPr>
          <a:xfrm>
            <a:off x="7400924" y="4619624"/>
            <a:ext cx="3946779" cy="1038225"/>
          </a:xfrm>
        </p:spPr>
        <p:txBody>
          <a:bodyPr vert="horz" lIns="91440" tIns="45720" rIns="91440" bIns="45720" rtlCol="0" anchor="t">
            <a:normAutofit fontScale="92500" lnSpcReduction="20000"/>
          </a:bodyPr>
          <a:lstStyle/>
          <a:p>
            <a:pPr algn="r"/>
            <a:r>
              <a:rPr lang="en-GB" sz="1300" dirty="0"/>
              <a:t>COMP3441 Advanced Web Application Development</a:t>
            </a:r>
          </a:p>
          <a:p>
            <a:pPr algn="r"/>
            <a:r>
              <a:rPr lang="en-GB" sz="1300" dirty="0"/>
              <a:t>Timothy Young</a:t>
            </a:r>
          </a:p>
          <a:p>
            <a:pPr algn="r"/>
            <a:r>
              <a:rPr lang="en-GB" sz="1300" dirty="0"/>
              <a:t>21000469</a:t>
            </a:r>
          </a:p>
          <a:p>
            <a:pPr algn="r"/>
            <a:r>
              <a:rPr lang="en-GB" sz="1300" dirty="0"/>
              <a:t>18/11/2024</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9634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F178B1-9B61-0E20-8C07-899F82048222}"/>
              </a:ext>
            </a:extLst>
          </p:cNvPr>
          <p:cNvSpPr>
            <a:spLocks noGrp="1"/>
          </p:cNvSpPr>
          <p:nvPr>
            <p:ph type="title"/>
          </p:nvPr>
        </p:nvSpPr>
        <p:spPr>
          <a:xfrm>
            <a:off x="761803" y="350196"/>
            <a:ext cx="4646904" cy="1624520"/>
          </a:xfrm>
        </p:spPr>
        <p:txBody>
          <a:bodyPr anchor="ctr">
            <a:normAutofit/>
          </a:bodyPr>
          <a:lstStyle/>
          <a:p>
            <a:r>
              <a:rPr lang="en-US" sz="4000"/>
              <a:t>Conclusion </a:t>
            </a:r>
          </a:p>
        </p:txBody>
      </p:sp>
      <p:sp>
        <p:nvSpPr>
          <p:cNvPr id="3" name="Content Placeholder 2">
            <a:extLst>
              <a:ext uri="{FF2B5EF4-FFF2-40B4-BE49-F238E27FC236}">
                <a16:creationId xmlns:a16="http://schemas.microsoft.com/office/drawing/2014/main" id="{EA57EAE4-4690-F6E5-3F61-F916526526A7}"/>
              </a:ext>
            </a:extLst>
          </p:cNvPr>
          <p:cNvSpPr>
            <a:spLocks noGrp="1"/>
          </p:cNvSpPr>
          <p:nvPr>
            <p:ph idx="1"/>
          </p:nvPr>
        </p:nvSpPr>
        <p:spPr>
          <a:xfrm>
            <a:off x="761802" y="2743200"/>
            <a:ext cx="4646905" cy="3613149"/>
          </a:xfrm>
        </p:spPr>
        <p:txBody>
          <a:bodyPr vert="horz" lIns="91440" tIns="45720" rIns="91440" bIns="45720" rtlCol="0" anchor="ctr">
            <a:normAutofit/>
          </a:bodyPr>
          <a:lstStyle/>
          <a:p>
            <a:pPr marL="0" indent="0">
              <a:buNone/>
            </a:pPr>
            <a:r>
              <a:rPr lang="en-US" sz="2400" dirty="0"/>
              <a:t>Summary</a:t>
            </a:r>
          </a:p>
          <a:p>
            <a:r>
              <a:rPr lang="en-US" sz="2000" dirty="0"/>
              <a:t>Prototype designed for inclusivity and usability.</a:t>
            </a:r>
          </a:p>
          <a:p>
            <a:r>
              <a:rPr lang="en-US" sz="2000" dirty="0"/>
              <a:t>Demonstrates core accessibility principles.</a:t>
            </a:r>
          </a:p>
          <a:p>
            <a:endParaRPr lang="en-US" sz="2000"/>
          </a:p>
          <a:p>
            <a:pPr marL="0" indent="0">
              <a:buNone/>
            </a:pPr>
            <a:r>
              <a:rPr lang="en-US" sz="2400" dirty="0"/>
              <a:t>Next steps</a:t>
            </a:r>
          </a:p>
          <a:p>
            <a:r>
              <a:rPr lang="en-US" sz="2000" dirty="0"/>
              <a:t>Develop a fully functioning web application.</a:t>
            </a:r>
            <a:endParaRPr lang="en-US" sz="2000"/>
          </a:p>
        </p:txBody>
      </p:sp>
      <p:pic>
        <p:nvPicPr>
          <p:cNvPr id="5" name="Picture 4" descr="Pen placed on top of a signature line">
            <a:extLst>
              <a:ext uri="{FF2B5EF4-FFF2-40B4-BE49-F238E27FC236}">
                <a16:creationId xmlns:a16="http://schemas.microsoft.com/office/drawing/2014/main" id="{7AB6FB1F-E817-E449-FF92-6901BD01DBC4}"/>
              </a:ext>
            </a:extLst>
          </p:cNvPr>
          <p:cNvPicPr>
            <a:picLocks noChangeAspect="1"/>
          </p:cNvPicPr>
          <p:nvPr/>
        </p:nvPicPr>
        <p:blipFill>
          <a:blip r:embed="rId3"/>
          <a:srcRect l="40690" r="-3" b="-3"/>
          <a:stretch/>
        </p:blipFill>
        <p:spPr>
          <a:xfrm>
            <a:off x="6096000" y="1"/>
            <a:ext cx="6102825" cy="6858000"/>
          </a:xfrm>
          <a:prstGeom prst="rect">
            <a:avLst/>
          </a:prstGeom>
        </p:spPr>
      </p:pic>
    </p:spTree>
    <p:extLst>
      <p:ext uri="{BB962C8B-B14F-4D97-AF65-F5344CB8AC3E}">
        <p14:creationId xmlns:p14="http://schemas.microsoft.com/office/powerpoint/2010/main" val="3323392960"/>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747D87-F60C-9D28-BB91-FEC3C9981047}"/>
              </a:ext>
            </a:extLst>
          </p:cNvPr>
          <p:cNvSpPr>
            <a:spLocks noGrp="1"/>
          </p:cNvSpPr>
          <p:nvPr>
            <p:ph type="title"/>
          </p:nvPr>
        </p:nvSpPr>
        <p:spPr>
          <a:xfrm>
            <a:off x="621792" y="1161288"/>
            <a:ext cx="3602736" cy="4526280"/>
          </a:xfrm>
        </p:spPr>
        <p:txBody>
          <a:bodyPr>
            <a:normAutofit/>
          </a:bodyPr>
          <a:lstStyle/>
          <a:p>
            <a:r>
              <a:rPr lang="en-GB" sz="4000" dirty="0"/>
              <a:t>Introduction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47D4D23-7F16-F525-85E6-1C6408873CD5}"/>
              </a:ext>
            </a:extLst>
          </p:cNvPr>
          <p:cNvSpPr>
            <a:spLocks noGrp="1"/>
          </p:cNvSpPr>
          <p:nvPr>
            <p:ph idx="1"/>
          </p:nvPr>
        </p:nvSpPr>
        <p:spPr>
          <a:xfrm>
            <a:off x="5421342" y="414015"/>
            <a:ext cx="5916603" cy="6298910"/>
          </a:xfrm>
        </p:spPr>
        <p:txBody>
          <a:bodyPr anchor="ctr">
            <a:normAutofit/>
          </a:bodyPr>
          <a:lstStyle/>
          <a:p>
            <a:pPr marL="342900" indent="-342900"/>
            <a:r>
              <a:rPr lang="en-GB" sz="2000" dirty="0"/>
              <a:t>Showcase: </a:t>
            </a:r>
            <a:r>
              <a:rPr lang="en-GB" sz="2000" dirty="0">
                <a:hlinkClick r:id="rId2"/>
              </a:rPr>
              <a:t>Mental Wellness Website Prototype</a:t>
            </a:r>
            <a:endParaRPr lang="en-GB" sz="2000" dirty="0"/>
          </a:p>
          <a:p>
            <a:pPr marL="342900" indent="-342900"/>
            <a:r>
              <a:rPr lang="en-GB" sz="2000" dirty="0"/>
              <a:t>Address design principles using accessibility, usability and scalability</a:t>
            </a:r>
          </a:p>
          <a:p>
            <a:pPr marL="342900" indent="-342900"/>
            <a:r>
              <a:rPr lang="en-GB" sz="2000" dirty="0"/>
              <a:t>Tools used for development</a:t>
            </a:r>
          </a:p>
          <a:p>
            <a:pPr marL="342900" indent="-342900"/>
            <a:r>
              <a:rPr lang="en-GB" sz="2000" dirty="0"/>
              <a:t>Alignment with target audience needs</a:t>
            </a:r>
          </a:p>
          <a:p>
            <a:pPr marL="342900" indent="-342900"/>
            <a:r>
              <a:rPr lang="en-GB" sz="2000" dirty="0"/>
              <a:t>Accessibility principles: Perceivable, Operable, Understandable, Robust (POUR)</a:t>
            </a:r>
          </a:p>
          <a:p>
            <a:pPr marL="342900" indent="-342900"/>
            <a:endParaRPr lang="en-GB" sz="2000" dirty="0"/>
          </a:p>
          <a:p>
            <a:pPr marL="342900" indent="-342900">
              <a:buFont typeface="Arial"/>
            </a:pPr>
            <a:endParaRPr lang="en-GB" sz="2000" dirty="0"/>
          </a:p>
          <a:p>
            <a:endParaRPr lang="en-GB" sz="2000" dirty="0"/>
          </a:p>
        </p:txBody>
      </p:sp>
    </p:spTree>
    <p:extLst>
      <p:ext uri="{BB962C8B-B14F-4D97-AF65-F5344CB8AC3E}">
        <p14:creationId xmlns:p14="http://schemas.microsoft.com/office/powerpoint/2010/main" val="212202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92DB0-A224-0E42-B509-CB060FD80E9D}"/>
              </a:ext>
            </a:extLst>
          </p:cNvPr>
          <p:cNvSpPr>
            <a:spLocks noGrp="1"/>
          </p:cNvSpPr>
          <p:nvPr>
            <p:ph type="title"/>
          </p:nvPr>
        </p:nvSpPr>
        <p:spPr>
          <a:xfrm>
            <a:off x="1171074" y="1396686"/>
            <a:ext cx="3240506" cy="4064628"/>
          </a:xfrm>
        </p:spPr>
        <p:txBody>
          <a:bodyPr>
            <a:normAutofit/>
          </a:bodyPr>
          <a:lstStyle/>
          <a:p>
            <a:r>
              <a:rPr lang="en-GB">
                <a:solidFill>
                  <a:srgbClr val="FFFFFF"/>
                </a:solidFill>
              </a:rPr>
              <a:t>Target Audience</a:t>
            </a:r>
          </a:p>
        </p:txBody>
      </p:sp>
      <p:sp>
        <p:nvSpPr>
          <p:cNvPr id="29" name="Arc 2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CADD566-9852-B831-83C8-65D0AE49874A}"/>
              </a:ext>
            </a:extLst>
          </p:cNvPr>
          <p:cNvSpPr>
            <a:spLocks noGrp="1"/>
          </p:cNvSpPr>
          <p:nvPr>
            <p:ph idx="1"/>
          </p:nvPr>
        </p:nvSpPr>
        <p:spPr>
          <a:xfrm>
            <a:off x="5370153" y="1526033"/>
            <a:ext cx="5536397" cy="3935281"/>
          </a:xfrm>
        </p:spPr>
        <p:txBody>
          <a:bodyPr vert="horz" lIns="91440" tIns="45720" rIns="91440" bIns="45720" rtlCol="0" anchor="t">
            <a:normAutofit/>
          </a:bodyPr>
          <a:lstStyle/>
          <a:p>
            <a:pPr marL="0" indent="0">
              <a:buNone/>
            </a:pPr>
            <a:r>
              <a:rPr lang="en-GB" sz="2000" dirty="0"/>
              <a:t>Primary users</a:t>
            </a:r>
          </a:p>
          <a:p>
            <a:r>
              <a:rPr lang="en-GB" sz="2000" dirty="0"/>
              <a:t>Students and professionals seeking mental health resources</a:t>
            </a:r>
          </a:p>
          <a:p>
            <a:endParaRPr lang="en-GB" sz="2000" dirty="0"/>
          </a:p>
          <a:p>
            <a:pPr marL="0" indent="0">
              <a:buNone/>
            </a:pPr>
            <a:r>
              <a:rPr lang="en-GB" sz="2000" dirty="0"/>
              <a:t>User needs</a:t>
            </a:r>
          </a:p>
          <a:p>
            <a:r>
              <a:rPr lang="en-GB" sz="2000" dirty="0"/>
              <a:t>Accessible and scalable platform</a:t>
            </a:r>
          </a:p>
          <a:p>
            <a:r>
              <a:rPr lang="en-GB" sz="2000" dirty="0"/>
              <a:t>Support for various accessibility modes(Light/Dark mode, text size)</a:t>
            </a:r>
          </a:p>
          <a:p>
            <a:endParaRPr lang="en-GB" sz="2000" dirty="0"/>
          </a:p>
        </p:txBody>
      </p:sp>
    </p:spTree>
    <p:extLst>
      <p:ext uri="{BB962C8B-B14F-4D97-AF65-F5344CB8AC3E}">
        <p14:creationId xmlns:p14="http://schemas.microsoft.com/office/powerpoint/2010/main" val="352513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7CCD0-DC93-6B65-5938-606545999F94}"/>
              </a:ext>
            </a:extLst>
          </p:cNvPr>
          <p:cNvSpPr>
            <a:spLocks noGrp="1"/>
          </p:cNvSpPr>
          <p:nvPr>
            <p:ph type="title"/>
          </p:nvPr>
        </p:nvSpPr>
        <p:spPr>
          <a:xfrm>
            <a:off x="5080216" y="751767"/>
            <a:ext cx="6237507" cy="709552"/>
          </a:xfrm>
        </p:spPr>
        <p:txBody>
          <a:bodyPr anchor="b">
            <a:normAutofit fontScale="90000"/>
          </a:bodyPr>
          <a:lstStyle/>
          <a:p>
            <a:r>
              <a:rPr lang="en-GB" sz="5200" dirty="0"/>
              <a:t>Design principles </a:t>
            </a:r>
            <a:endParaRPr lang="en-GB" sz="4000" dirty="0"/>
          </a:p>
        </p:txBody>
      </p:sp>
      <p:pic>
        <p:nvPicPr>
          <p:cNvPr id="5" name="Content Placeholder 4">
            <a:extLst>
              <a:ext uri="{FF2B5EF4-FFF2-40B4-BE49-F238E27FC236}">
                <a16:creationId xmlns:a16="http://schemas.microsoft.com/office/drawing/2014/main" id="{49F51782-11CD-6700-9D52-E1934AEA5D04}"/>
              </a:ext>
            </a:extLst>
          </p:cNvPr>
          <p:cNvPicPr>
            <a:picLocks noChangeAspect="1"/>
          </p:cNvPicPr>
          <p:nvPr/>
        </p:nvPicPr>
        <p:blipFill>
          <a:blip r:embed="rId3"/>
          <a:srcRect l="463"/>
          <a:stretch/>
        </p:blipFill>
        <p:spPr>
          <a:xfrm>
            <a:off x="6423" y="10"/>
            <a:ext cx="4498902" cy="6857990"/>
          </a:xfrm>
          <a:prstGeom prst="rect">
            <a:avLst/>
          </a:prstGeom>
        </p:spPr>
      </p:pic>
      <p:sp>
        <p:nvSpPr>
          <p:cNvPr id="14"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7FCAB15E-982A-386C-B2C9-C9AA86BF9DE4}"/>
              </a:ext>
            </a:extLst>
          </p:cNvPr>
          <p:cNvSpPr>
            <a:spLocks noGrp="1"/>
          </p:cNvSpPr>
          <p:nvPr>
            <p:ph idx="1"/>
          </p:nvPr>
        </p:nvSpPr>
        <p:spPr>
          <a:xfrm>
            <a:off x="5080216" y="3351276"/>
            <a:ext cx="6272784" cy="2825686"/>
          </a:xfrm>
        </p:spPr>
        <p:txBody>
          <a:bodyPr vert="horz" lIns="91440" tIns="45720" rIns="91440" bIns="45720" rtlCol="0" anchor="t">
            <a:normAutofit/>
          </a:bodyPr>
          <a:lstStyle/>
          <a:p>
            <a:r>
              <a:rPr lang="en-US" sz="2000" dirty="0"/>
              <a:t>Calming theme</a:t>
            </a:r>
            <a:endParaRPr lang="en-US" sz="2000"/>
          </a:p>
          <a:p>
            <a:r>
              <a:rPr lang="en-US" sz="2000" dirty="0"/>
              <a:t>Easy to view</a:t>
            </a:r>
          </a:p>
          <a:p>
            <a:r>
              <a:rPr lang="en-US" sz="2000" dirty="0"/>
              <a:t>Simple</a:t>
            </a:r>
          </a:p>
          <a:p>
            <a:r>
              <a:rPr lang="en-US" sz="2000" dirty="0"/>
              <a:t>Consistent colour scheme</a:t>
            </a:r>
          </a:p>
          <a:p>
            <a:r>
              <a:rPr lang="en-US" sz="2000" dirty="0"/>
              <a:t>High contrast mode for readability</a:t>
            </a:r>
          </a:p>
        </p:txBody>
      </p:sp>
      <p:sp>
        <p:nvSpPr>
          <p:cNvPr id="3" name="TextBox 2">
            <a:extLst>
              <a:ext uri="{FF2B5EF4-FFF2-40B4-BE49-F238E27FC236}">
                <a16:creationId xmlns:a16="http://schemas.microsoft.com/office/drawing/2014/main" id="{67D076A7-C007-3A43-29EE-AB1B093A5DF8}"/>
              </a:ext>
            </a:extLst>
          </p:cNvPr>
          <p:cNvSpPr txBox="1"/>
          <p:nvPr/>
        </p:nvSpPr>
        <p:spPr>
          <a:xfrm>
            <a:off x="5079999" y="1848555"/>
            <a:ext cx="49882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Mood Board</a:t>
            </a:r>
          </a:p>
        </p:txBody>
      </p:sp>
    </p:spTree>
    <p:extLst>
      <p:ext uri="{BB962C8B-B14F-4D97-AF65-F5344CB8AC3E}">
        <p14:creationId xmlns:p14="http://schemas.microsoft.com/office/powerpoint/2010/main" val="261724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57416-DEAE-6596-7FA5-B4D1C796CD81}"/>
              </a:ext>
            </a:extLst>
          </p:cNvPr>
          <p:cNvSpPr>
            <a:spLocks noGrp="1"/>
          </p:cNvSpPr>
          <p:nvPr>
            <p:ph type="title"/>
          </p:nvPr>
        </p:nvSpPr>
        <p:spPr>
          <a:xfrm>
            <a:off x="643742" y="1466113"/>
            <a:ext cx="4806082" cy="655295"/>
          </a:xfrm>
        </p:spPr>
        <p:txBody>
          <a:bodyPr anchor="b">
            <a:normAutofit/>
          </a:bodyPr>
          <a:lstStyle/>
          <a:p>
            <a:r>
              <a:rPr lang="en-GB" sz="2400" dirty="0"/>
              <a:t>Wireframes</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668E839-91E9-7E09-FB8D-60BBD279B89D}"/>
              </a:ext>
            </a:extLst>
          </p:cNvPr>
          <p:cNvSpPr>
            <a:spLocks noGrp="1"/>
          </p:cNvSpPr>
          <p:nvPr>
            <p:ph idx="1"/>
          </p:nvPr>
        </p:nvSpPr>
        <p:spPr>
          <a:xfrm>
            <a:off x="643742" y="2660904"/>
            <a:ext cx="3903209" cy="3547872"/>
          </a:xfrm>
        </p:spPr>
        <p:txBody>
          <a:bodyPr anchor="t">
            <a:normAutofit/>
          </a:bodyPr>
          <a:lstStyle/>
          <a:p>
            <a:r>
              <a:rPr lang="en-US" sz="1800" dirty="0"/>
              <a:t>Simple layout</a:t>
            </a:r>
          </a:p>
          <a:p>
            <a:r>
              <a:rPr lang="en-US" sz="1800" dirty="0"/>
              <a:t>Brief overview of what to offer</a:t>
            </a:r>
          </a:p>
          <a:p>
            <a:endParaRPr lang="en-US" sz="1800" dirty="0"/>
          </a:p>
          <a:p>
            <a:endParaRPr lang="en-US" sz="1800" dirty="0"/>
          </a:p>
          <a:p>
            <a:endParaRPr lang="en-US" sz="1800" dirty="0"/>
          </a:p>
          <a:p>
            <a:endParaRPr lang="en-US" sz="1800" dirty="0"/>
          </a:p>
        </p:txBody>
      </p:sp>
      <p:pic>
        <p:nvPicPr>
          <p:cNvPr id="4" name="Content Placeholder 3" descr="A screenshot of a contact form&#10;&#10;Description automatically generated">
            <a:extLst>
              <a:ext uri="{FF2B5EF4-FFF2-40B4-BE49-F238E27FC236}">
                <a16:creationId xmlns:a16="http://schemas.microsoft.com/office/drawing/2014/main" id="{D563484F-CAAF-FFC9-986F-0EFF7B5383DF}"/>
              </a:ext>
            </a:extLst>
          </p:cNvPr>
          <p:cNvPicPr>
            <a:picLocks noChangeAspect="1"/>
          </p:cNvPicPr>
          <p:nvPr/>
        </p:nvPicPr>
        <p:blipFill>
          <a:blip r:embed="rId3"/>
          <a:stretch>
            <a:fillRect/>
          </a:stretch>
        </p:blipFill>
        <p:spPr>
          <a:xfrm>
            <a:off x="9022552" y="435173"/>
            <a:ext cx="2531894" cy="3637622"/>
          </a:xfrm>
          <a:prstGeom prst="rect">
            <a:avLst/>
          </a:prstGeom>
        </p:spPr>
      </p:pic>
      <p:sp>
        <p:nvSpPr>
          <p:cNvPr id="5" name="Title 1">
            <a:extLst>
              <a:ext uri="{FF2B5EF4-FFF2-40B4-BE49-F238E27FC236}">
                <a16:creationId xmlns:a16="http://schemas.microsoft.com/office/drawing/2014/main" id="{EF4A0101-D2A5-F1A6-FE58-09102198E895}"/>
              </a:ext>
            </a:extLst>
          </p:cNvPr>
          <p:cNvSpPr txBox="1">
            <a:spLocks/>
          </p:cNvSpPr>
          <p:nvPr/>
        </p:nvSpPr>
        <p:spPr>
          <a:xfrm>
            <a:off x="629655" y="581168"/>
            <a:ext cx="5139056" cy="88581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700" dirty="0"/>
              <a:t>Design principles</a:t>
            </a:r>
          </a:p>
        </p:txBody>
      </p:sp>
      <p:pic>
        <p:nvPicPr>
          <p:cNvPr id="6" name="Picture 5" descr="A screenshot of a website&#10;&#10;Description automatically generated">
            <a:extLst>
              <a:ext uri="{FF2B5EF4-FFF2-40B4-BE49-F238E27FC236}">
                <a16:creationId xmlns:a16="http://schemas.microsoft.com/office/drawing/2014/main" id="{2DF204E6-15F3-8DC0-3BE7-C36B5CC26C9C}"/>
              </a:ext>
            </a:extLst>
          </p:cNvPr>
          <p:cNvPicPr>
            <a:picLocks noChangeAspect="1"/>
          </p:cNvPicPr>
          <p:nvPr/>
        </p:nvPicPr>
        <p:blipFill>
          <a:blip r:embed="rId4"/>
          <a:stretch>
            <a:fillRect/>
          </a:stretch>
        </p:blipFill>
        <p:spPr>
          <a:xfrm>
            <a:off x="5228304" y="1137357"/>
            <a:ext cx="3297811" cy="2937623"/>
          </a:xfrm>
          <a:prstGeom prst="rect">
            <a:avLst/>
          </a:prstGeom>
        </p:spPr>
      </p:pic>
      <p:sp>
        <p:nvSpPr>
          <p:cNvPr id="7" name="TextBox 6">
            <a:extLst>
              <a:ext uri="{FF2B5EF4-FFF2-40B4-BE49-F238E27FC236}">
                <a16:creationId xmlns:a16="http://schemas.microsoft.com/office/drawing/2014/main" id="{8FF4FC84-A708-0BC4-2CDD-5BFD212E27D2}"/>
              </a:ext>
            </a:extLst>
          </p:cNvPr>
          <p:cNvSpPr txBox="1"/>
          <p:nvPr/>
        </p:nvSpPr>
        <p:spPr>
          <a:xfrm>
            <a:off x="5855163" y="4285330"/>
            <a:ext cx="2055835"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Low fidelity</a:t>
            </a:r>
            <a:endParaRPr lang="en-US"/>
          </a:p>
          <a:p>
            <a:pPr algn="ctr"/>
            <a:endParaRPr lang="en-US" sz="1400" dirty="0"/>
          </a:p>
          <a:p>
            <a:pPr marL="285750" indent="-285750">
              <a:buFont typeface="Arial"/>
              <a:buChar char="•"/>
            </a:pPr>
            <a:r>
              <a:rPr lang="en-US" sz="1400" dirty="0"/>
              <a:t>Easy to iterate and modify</a:t>
            </a:r>
          </a:p>
          <a:p>
            <a:pPr marL="285750" indent="-285750">
              <a:buFont typeface="Arial"/>
              <a:buChar char="•"/>
            </a:pPr>
            <a:r>
              <a:rPr lang="en-US" sz="1400" dirty="0"/>
              <a:t>Not realistic in terms of user experience  or visual appeal</a:t>
            </a:r>
          </a:p>
          <a:p>
            <a:pPr marL="285750" indent="-285750">
              <a:buFont typeface="Arial"/>
              <a:buChar char="•"/>
            </a:pPr>
            <a:r>
              <a:rPr lang="en-US" sz="1400" dirty="0"/>
              <a:t>Shows main pages</a:t>
            </a:r>
          </a:p>
        </p:txBody>
      </p:sp>
      <p:sp>
        <p:nvSpPr>
          <p:cNvPr id="10" name="TextBox 9">
            <a:extLst>
              <a:ext uri="{FF2B5EF4-FFF2-40B4-BE49-F238E27FC236}">
                <a16:creationId xmlns:a16="http://schemas.microsoft.com/office/drawing/2014/main" id="{E4479D26-FD6D-CA5A-AFA8-0A00FBDE7F65}"/>
              </a:ext>
            </a:extLst>
          </p:cNvPr>
          <p:cNvSpPr txBox="1"/>
          <p:nvPr/>
        </p:nvSpPr>
        <p:spPr>
          <a:xfrm>
            <a:off x="9178505" y="4349363"/>
            <a:ext cx="2222321"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High fidelity</a:t>
            </a:r>
            <a:endParaRPr lang="en-US"/>
          </a:p>
          <a:p>
            <a:endParaRPr lang="en-US" dirty="0"/>
          </a:p>
          <a:p>
            <a:pPr marL="285750" indent="-285750">
              <a:buFont typeface="Arial"/>
              <a:buChar char="•"/>
            </a:pPr>
            <a:r>
              <a:rPr lang="en-US" sz="1400" dirty="0"/>
              <a:t>Closer to final product</a:t>
            </a:r>
          </a:p>
          <a:p>
            <a:pPr marL="285750" indent="-285750">
              <a:buFont typeface="Arial"/>
              <a:buChar char="•"/>
            </a:pPr>
            <a:r>
              <a:rPr lang="en-US" sz="1400" dirty="0"/>
              <a:t>Shows better layout</a:t>
            </a:r>
          </a:p>
          <a:p>
            <a:pPr marL="285750" indent="-285750">
              <a:buFont typeface="Arial"/>
              <a:buChar char="•"/>
            </a:pPr>
            <a:r>
              <a:rPr lang="en-US" sz="1400" dirty="0"/>
              <a:t>More time consuming  and expensive to make</a:t>
            </a:r>
          </a:p>
        </p:txBody>
      </p:sp>
    </p:spTree>
    <p:extLst>
      <p:ext uri="{BB962C8B-B14F-4D97-AF65-F5344CB8AC3E}">
        <p14:creationId xmlns:p14="http://schemas.microsoft.com/office/powerpoint/2010/main" val="1754068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nes balancing on a wood">
            <a:extLst>
              <a:ext uri="{FF2B5EF4-FFF2-40B4-BE49-F238E27FC236}">
                <a16:creationId xmlns:a16="http://schemas.microsoft.com/office/drawing/2014/main" id="{B6AC4535-85EF-D28D-948A-C220D2BFF2A7}"/>
              </a:ext>
            </a:extLst>
          </p:cNvPr>
          <p:cNvPicPr>
            <a:picLocks noChangeAspect="1"/>
          </p:cNvPicPr>
          <p:nvPr/>
        </p:nvPicPr>
        <p:blipFill>
          <a:blip r:embed="rId2"/>
          <a:srcRect l="32954" r="13640" b="8"/>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3E7F13-FB9B-50F8-B9A2-B00ADCDCA53D}"/>
              </a:ext>
            </a:extLst>
          </p:cNvPr>
          <p:cNvSpPr>
            <a:spLocks noGrp="1"/>
          </p:cNvSpPr>
          <p:nvPr>
            <p:ph type="title"/>
          </p:nvPr>
        </p:nvSpPr>
        <p:spPr>
          <a:xfrm>
            <a:off x="761801" y="328512"/>
            <a:ext cx="4778387" cy="1628970"/>
          </a:xfrm>
        </p:spPr>
        <p:txBody>
          <a:bodyPr anchor="ctr">
            <a:normAutofit/>
          </a:bodyPr>
          <a:lstStyle/>
          <a:p>
            <a:r>
              <a:rPr lang="en-GB" sz="4000"/>
              <a:t>Accessibility</a:t>
            </a:r>
          </a:p>
        </p:txBody>
      </p:sp>
      <p:sp>
        <p:nvSpPr>
          <p:cNvPr id="3" name="Content Placeholder 2">
            <a:extLst>
              <a:ext uri="{FF2B5EF4-FFF2-40B4-BE49-F238E27FC236}">
                <a16:creationId xmlns:a16="http://schemas.microsoft.com/office/drawing/2014/main" id="{78BDA998-169F-1D32-E600-2C30A29B0EFB}"/>
              </a:ext>
            </a:extLst>
          </p:cNvPr>
          <p:cNvSpPr>
            <a:spLocks noGrp="1"/>
          </p:cNvSpPr>
          <p:nvPr>
            <p:ph idx="1"/>
          </p:nvPr>
        </p:nvSpPr>
        <p:spPr>
          <a:xfrm>
            <a:off x="761801" y="2884929"/>
            <a:ext cx="4659756" cy="3374137"/>
          </a:xfrm>
        </p:spPr>
        <p:txBody>
          <a:bodyPr vert="horz" lIns="91440" tIns="45720" rIns="91440" bIns="45720" rtlCol="0" anchor="t">
            <a:normAutofit/>
          </a:bodyPr>
          <a:lstStyle/>
          <a:p>
            <a:r>
              <a:rPr lang="en-GB" sz="2000" dirty="0"/>
              <a:t>POUR – Perceivable, Operable, Understandable, Robust</a:t>
            </a:r>
          </a:p>
          <a:p>
            <a:r>
              <a:rPr lang="en-GB" sz="2000" dirty="0"/>
              <a:t>Light/Dark mode toggle</a:t>
            </a:r>
          </a:p>
          <a:p>
            <a:r>
              <a:rPr lang="en-GB" sz="2000" dirty="0"/>
              <a:t>Text size options</a:t>
            </a:r>
          </a:p>
          <a:p>
            <a:r>
              <a:rPr lang="en-GB" sz="2000" dirty="0"/>
              <a:t>Clear navigation structure</a:t>
            </a:r>
          </a:p>
          <a:p>
            <a:r>
              <a:rPr lang="en-GB" sz="2000" dirty="0"/>
              <a:t>Contrasting information</a:t>
            </a:r>
          </a:p>
          <a:p>
            <a:r>
              <a:rPr lang="en-GB" sz="2000" dirty="0"/>
              <a:t>Screen reader enabled</a:t>
            </a:r>
          </a:p>
          <a:p>
            <a:r>
              <a:rPr lang="en-GB" sz="2000" dirty="0"/>
              <a:t>All of these were tested and compliance with WCAG 2.2 guidelines</a:t>
            </a:r>
          </a:p>
          <a:p>
            <a:endParaRPr lang="en-GB" sz="2000" dirty="0"/>
          </a:p>
          <a:p>
            <a:endParaRPr lang="en-GB" sz="2000" dirty="0"/>
          </a:p>
        </p:txBody>
      </p:sp>
    </p:spTree>
    <p:extLst>
      <p:ext uri="{BB962C8B-B14F-4D97-AF65-F5344CB8AC3E}">
        <p14:creationId xmlns:p14="http://schemas.microsoft.com/office/powerpoint/2010/main" val="409507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ABB290-46E5-8D7B-F879-F83CB7709C84}"/>
              </a:ext>
            </a:extLst>
          </p:cNvPr>
          <p:cNvSpPr>
            <a:spLocks noGrp="1"/>
          </p:cNvSpPr>
          <p:nvPr>
            <p:ph type="title"/>
          </p:nvPr>
        </p:nvSpPr>
        <p:spPr>
          <a:xfrm>
            <a:off x="686834" y="1153572"/>
            <a:ext cx="3200400" cy="4461163"/>
          </a:xfrm>
        </p:spPr>
        <p:txBody>
          <a:bodyPr>
            <a:normAutofit/>
          </a:bodyPr>
          <a:lstStyle/>
          <a:p>
            <a:r>
              <a:rPr lang="en-GB" dirty="0">
                <a:solidFill>
                  <a:srgbClr val="FFFFFF"/>
                </a:solidFill>
              </a:rPr>
              <a:t>Prototype Overview</a:t>
            </a: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Content Placeholder 3" descr="A screenshot of a social media page&#10;&#10;Description automatically generated">
            <a:extLst>
              <a:ext uri="{FF2B5EF4-FFF2-40B4-BE49-F238E27FC236}">
                <a16:creationId xmlns:a16="http://schemas.microsoft.com/office/drawing/2014/main" id="{D182C6C6-385E-2FA0-E446-256E83E8B88D}"/>
              </a:ext>
            </a:extLst>
          </p:cNvPr>
          <p:cNvPicPr>
            <a:picLocks noGrp="1" noChangeAspect="1"/>
          </p:cNvPicPr>
          <p:nvPr>
            <p:ph idx="1"/>
          </p:nvPr>
        </p:nvPicPr>
        <p:blipFill>
          <a:blip r:embed="rId3"/>
          <a:stretch>
            <a:fillRect/>
          </a:stretch>
        </p:blipFill>
        <p:spPr>
          <a:xfrm>
            <a:off x="4236881" y="203288"/>
            <a:ext cx="1323068" cy="3525398"/>
          </a:xfrm>
        </p:spPr>
      </p:pic>
      <p:pic>
        <p:nvPicPr>
          <p:cNvPr id="7" name="Picture 6" descr="A screenshot of a website&#10;&#10;Description automatically generated">
            <a:extLst>
              <a:ext uri="{FF2B5EF4-FFF2-40B4-BE49-F238E27FC236}">
                <a16:creationId xmlns:a16="http://schemas.microsoft.com/office/drawing/2014/main" id="{45B57AA6-7896-23BC-EDA8-D4C2A0084F27}"/>
              </a:ext>
            </a:extLst>
          </p:cNvPr>
          <p:cNvPicPr>
            <a:picLocks noChangeAspect="1"/>
          </p:cNvPicPr>
          <p:nvPr/>
        </p:nvPicPr>
        <p:blipFill>
          <a:blip r:embed="rId4"/>
          <a:stretch>
            <a:fillRect/>
          </a:stretch>
        </p:blipFill>
        <p:spPr>
          <a:xfrm>
            <a:off x="5623453" y="204611"/>
            <a:ext cx="1481318" cy="3520724"/>
          </a:xfrm>
          <a:prstGeom prst="rect">
            <a:avLst/>
          </a:prstGeom>
        </p:spPr>
      </p:pic>
      <p:pic>
        <p:nvPicPr>
          <p:cNvPr id="14" name="Picture 13" descr="A screenshot of a website&#10;&#10;Description automatically generated">
            <a:extLst>
              <a:ext uri="{FF2B5EF4-FFF2-40B4-BE49-F238E27FC236}">
                <a16:creationId xmlns:a16="http://schemas.microsoft.com/office/drawing/2014/main" id="{8206F6E5-41D7-2F41-8BFD-72406B114403}"/>
              </a:ext>
            </a:extLst>
          </p:cNvPr>
          <p:cNvPicPr>
            <a:picLocks noChangeAspect="1"/>
          </p:cNvPicPr>
          <p:nvPr/>
        </p:nvPicPr>
        <p:blipFill>
          <a:blip r:embed="rId5"/>
          <a:stretch>
            <a:fillRect/>
          </a:stretch>
        </p:blipFill>
        <p:spPr>
          <a:xfrm>
            <a:off x="7159799" y="204611"/>
            <a:ext cx="1541293" cy="3901723"/>
          </a:xfrm>
          <a:prstGeom prst="rect">
            <a:avLst/>
          </a:prstGeom>
        </p:spPr>
      </p:pic>
      <p:pic>
        <p:nvPicPr>
          <p:cNvPr id="16" name="Picture 15" descr="A screenshot of a website&#10;&#10;Description automatically generated">
            <a:extLst>
              <a:ext uri="{FF2B5EF4-FFF2-40B4-BE49-F238E27FC236}">
                <a16:creationId xmlns:a16="http://schemas.microsoft.com/office/drawing/2014/main" id="{4057555C-6AD9-0ED8-58D4-F01CA6CED843}"/>
              </a:ext>
            </a:extLst>
          </p:cNvPr>
          <p:cNvPicPr>
            <a:picLocks noChangeAspect="1"/>
          </p:cNvPicPr>
          <p:nvPr/>
        </p:nvPicPr>
        <p:blipFill>
          <a:blip r:embed="rId6"/>
          <a:stretch>
            <a:fillRect/>
          </a:stretch>
        </p:blipFill>
        <p:spPr>
          <a:xfrm>
            <a:off x="8751441" y="204611"/>
            <a:ext cx="1511841" cy="3647723"/>
          </a:xfrm>
          <a:prstGeom prst="rect">
            <a:avLst/>
          </a:prstGeom>
        </p:spPr>
      </p:pic>
      <p:pic>
        <p:nvPicPr>
          <p:cNvPr id="18" name="Picture 17" descr="A screenshot of a website&#10;&#10;Description automatically generated">
            <a:extLst>
              <a:ext uri="{FF2B5EF4-FFF2-40B4-BE49-F238E27FC236}">
                <a16:creationId xmlns:a16="http://schemas.microsoft.com/office/drawing/2014/main" id="{41D4B99B-0488-9046-AF47-B56E26C4BD5E}"/>
              </a:ext>
            </a:extLst>
          </p:cNvPr>
          <p:cNvPicPr>
            <a:picLocks noChangeAspect="1"/>
          </p:cNvPicPr>
          <p:nvPr/>
        </p:nvPicPr>
        <p:blipFill>
          <a:blip r:embed="rId7"/>
          <a:stretch>
            <a:fillRect/>
          </a:stretch>
        </p:blipFill>
        <p:spPr>
          <a:xfrm>
            <a:off x="10325100" y="204964"/>
            <a:ext cx="1864078" cy="3019073"/>
          </a:xfrm>
          <a:prstGeom prst="rect">
            <a:avLst/>
          </a:prstGeom>
        </p:spPr>
      </p:pic>
      <p:sp>
        <p:nvSpPr>
          <p:cNvPr id="19" name="TextBox 18">
            <a:extLst>
              <a:ext uri="{FF2B5EF4-FFF2-40B4-BE49-F238E27FC236}">
                <a16:creationId xmlns:a16="http://schemas.microsoft.com/office/drawing/2014/main" id="{AEEDBA79-7B0A-B094-ACA0-4E50C954923D}"/>
              </a:ext>
            </a:extLst>
          </p:cNvPr>
          <p:cNvSpPr txBox="1"/>
          <p:nvPr/>
        </p:nvSpPr>
        <p:spPr>
          <a:xfrm>
            <a:off x="4212166" y="4395610"/>
            <a:ext cx="491772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Home</a:t>
            </a:r>
          </a:p>
          <a:p>
            <a:r>
              <a:rPr lang="en-US" dirty="0"/>
              <a:t>About Us</a:t>
            </a:r>
          </a:p>
          <a:p>
            <a:r>
              <a:rPr lang="en-US" dirty="0"/>
              <a:t>News &amp; Updates</a:t>
            </a:r>
          </a:p>
          <a:p>
            <a:r>
              <a:rPr lang="en-US" dirty="0"/>
              <a:t>Events</a:t>
            </a:r>
          </a:p>
          <a:p>
            <a:r>
              <a:rPr lang="en-US" dirty="0"/>
              <a:t>Contact Us</a:t>
            </a:r>
          </a:p>
          <a:p>
            <a:r>
              <a:rPr lang="en-US" dirty="0"/>
              <a:t>Feedback</a:t>
            </a:r>
          </a:p>
        </p:txBody>
      </p:sp>
      <p:pic>
        <p:nvPicPr>
          <p:cNvPr id="20" name="Picture 19" descr="A screenshot of a form&#10;&#10;Description automatically generated">
            <a:extLst>
              <a:ext uri="{FF2B5EF4-FFF2-40B4-BE49-F238E27FC236}">
                <a16:creationId xmlns:a16="http://schemas.microsoft.com/office/drawing/2014/main" id="{FB8BC4E2-EAB9-5F76-48DB-1CB168FD4206}"/>
              </a:ext>
            </a:extLst>
          </p:cNvPr>
          <p:cNvPicPr>
            <a:picLocks noChangeAspect="1"/>
          </p:cNvPicPr>
          <p:nvPr/>
        </p:nvPicPr>
        <p:blipFill>
          <a:blip r:embed="rId8"/>
          <a:stretch>
            <a:fillRect/>
          </a:stretch>
        </p:blipFill>
        <p:spPr>
          <a:xfrm>
            <a:off x="7010400" y="4188531"/>
            <a:ext cx="2122312" cy="2474384"/>
          </a:xfrm>
          <a:prstGeom prst="rect">
            <a:avLst/>
          </a:prstGeom>
        </p:spPr>
      </p:pic>
    </p:spTree>
    <p:extLst>
      <p:ext uri="{BB962C8B-B14F-4D97-AF65-F5344CB8AC3E}">
        <p14:creationId xmlns:p14="http://schemas.microsoft.com/office/powerpoint/2010/main" val="275128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0835C-0AB1-DE84-6506-EB267F5CD354}"/>
              </a:ext>
            </a:extLst>
          </p:cNvPr>
          <p:cNvSpPr>
            <a:spLocks noGrp="1"/>
          </p:cNvSpPr>
          <p:nvPr>
            <p:ph type="title"/>
          </p:nvPr>
        </p:nvSpPr>
        <p:spPr>
          <a:xfrm>
            <a:off x="838200" y="365125"/>
            <a:ext cx="10515600" cy="1325563"/>
          </a:xfrm>
        </p:spPr>
        <p:txBody>
          <a:bodyPr>
            <a:normAutofit/>
          </a:bodyPr>
          <a:lstStyle/>
          <a:p>
            <a:r>
              <a:rPr lang="en-US" sz="5400"/>
              <a:t>Development process</a:t>
            </a:r>
          </a:p>
        </p:txBody>
      </p:sp>
      <p:sp>
        <p:nvSpPr>
          <p:cNvPr id="1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319D83D3-51D5-D02E-2F41-75602780D515}"/>
              </a:ext>
            </a:extLst>
          </p:cNvPr>
          <p:cNvGraphicFramePr>
            <a:graphicFrameLocks noGrp="1"/>
          </p:cNvGraphicFramePr>
          <p:nvPr>
            <p:ph idx="1"/>
            <p:extLst>
              <p:ext uri="{D42A27DB-BD31-4B8C-83A1-F6EECF244321}">
                <p14:modId xmlns:p14="http://schemas.microsoft.com/office/powerpoint/2010/main" val="9658421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77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6D6B03-20C7-E6AF-B65C-1AFB46D6C0C9}"/>
              </a:ext>
            </a:extLst>
          </p:cNvPr>
          <p:cNvSpPr>
            <a:spLocks noGrp="1"/>
          </p:cNvSpPr>
          <p:nvPr>
            <p:ph type="title"/>
          </p:nvPr>
        </p:nvSpPr>
        <p:spPr>
          <a:xfrm>
            <a:off x="621792" y="1161288"/>
            <a:ext cx="3602736" cy="4526280"/>
          </a:xfrm>
        </p:spPr>
        <p:txBody>
          <a:bodyPr>
            <a:normAutofit/>
          </a:bodyPr>
          <a:lstStyle/>
          <a:p>
            <a:r>
              <a:rPr lang="en-US" sz="4000"/>
              <a:t>Feedback and improvements</a:t>
            </a:r>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2">
            <a:extLst>
              <a:ext uri="{FF2B5EF4-FFF2-40B4-BE49-F238E27FC236}">
                <a16:creationId xmlns:a16="http://schemas.microsoft.com/office/drawing/2014/main" id="{734EF152-5A22-73D5-E3EF-C1FBF82FC072}"/>
              </a:ext>
            </a:extLst>
          </p:cNvPr>
          <p:cNvSpPr>
            <a:spLocks noGrp="1"/>
          </p:cNvSpPr>
          <p:nvPr>
            <p:ph idx="1"/>
          </p:nvPr>
        </p:nvSpPr>
        <p:spPr>
          <a:xfrm>
            <a:off x="5434149" y="932688"/>
            <a:ext cx="5916603" cy="4992624"/>
          </a:xfrm>
        </p:spPr>
        <p:txBody>
          <a:bodyPr anchor="ctr">
            <a:normAutofit/>
          </a:bodyPr>
          <a:lstStyle/>
          <a:p>
            <a:pPr marL="0" indent="0">
              <a:buNone/>
            </a:pPr>
            <a:r>
              <a:rPr lang="en-US" sz="2400" dirty="0"/>
              <a:t>Feedback</a:t>
            </a:r>
          </a:p>
          <a:p>
            <a:r>
              <a:rPr lang="en-US" sz="1600" dirty="0"/>
              <a:t>Improved light/dark and text size toggle</a:t>
            </a:r>
          </a:p>
          <a:p>
            <a:r>
              <a:rPr lang="en-US" sz="1600" dirty="0"/>
              <a:t>Cleaner </a:t>
            </a:r>
            <a:r>
              <a:rPr lang="en-US" sz="1600" dirty="0" err="1"/>
              <a:t>colour</a:t>
            </a:r>
            <a:r>
              <a:rPr lang="en-US" sz="1600" dirty="0"/>
              <a:t> contrasting</a:t>
            </a:r>
          </a:p>
          <a:p>
            <a:endParaRPr lang="en-US" sz="2000" dirty="0"/>
          </a:p>
          <a:p>
            <a:pPr marL="0" indent="0">
              <a:buNone/>
            </a:pPr>
            <a:r>
              <a:rPr lang="en-US" sz="2400" dirty="0"/>
              <a:t>Improvements</a:t>
            </a:r>
          </a:p>
          <a:p>
            <a:r>
              <a:rPr lang="en-US" sz="1600" dirty="0"/>
              <a:t>Add language options</a:t>
            </a:r>
          </a:p>
          <a:p>
            <a:r>
              <a:rPr lang="en-US" sz="1600" dirty="0"/>
              <a:t>Improve accessibility options navigation</a:t>
            </a:r>
          </a:p>
          <a:p>
            <a:r>
              <a:rPr lang="en-US" sz="1600" dirty="0"/>
              <a:t>Implement assistive technology (ARIA)</a:t>
            </a:r>
          </a:p>
          <a:p>
            <a:r>
              <a:rPr lang="en-US" sz="1600" dirty="0"/>
              <a:t>Add more </a:t>
            </a:r>
            <a:r>
              <a:rPr lang="en-US" sz="1600" dirty="0" err="1"/>
              <a:t>coloured</a:t>
            </a:r>
            <a:r>
              <a:rPr lang="en-US" sz="1600" dirty="0"/>
              <a:t> themes</a:t>
            </a:r>
          </a:p>
          <a:p>
            <a:r>
              <a:rPr lang="en-US" sz="1600" dirty="0"/>
              <a:t>Improve text size quality, auto size fit to page and boxes</a:t>
            </a:r>
          </a:p>
          <a:p>
            <a:endParaRPr lang="en-US" sz="2000" dirty="0"/>
          </a:p>
        </p:txBody>
      </p:sp>
    </p:spTree>
    <p:extLst>
      <p:ext uri="{BB962C8B-B14F-4D97-AF65-F5344CB8AC3E}">
        <p14:creationId xmlns:p14="http://schemas.microsoft.com/office/powerpoint/2010/main" val="58593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120</Words>
  <Application>Microsoft Office PowerPoint</Application>
  <PresentationFormat>Widescreen</PresentationFormat>
  <Paragraphs>17</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Mental Wellness Web Application</vt:lpstr>
      <vt:lpstr>Introduction</vt:lpstr>
      <vt:lpstr>Target Audience</vt:lpstr>
      <vt:lpstr>Design principles </vt:lpstr>
      <vt:lpstr>Wireframes</vt:lpstr>
      <vt:lpstr>Accessibility</vt:lpstr>
      <vt:lpstr>Prototype Overview</vt:lpstr>
      <vt:lpstr>Development process</vt:lpstr>
      <vt:lpstr>Feedback and improvements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Timothy Young (Student)</dc:creator>
  <cp:lastModifiedBy>Timothy Young (Student)</cp:lastModifiedBy>
  <cp:revision>337</cp:revision>
  <dcterms:created xsi:type="dcterms:W3CDTF">2024-11-18T10:46:50Z</dcterms:created>
  <dcterms:modified xsi:type="dcterms:W3CDTF">2024-12-13T14:48:27Z</dcterms:modified>
</cp:coreProperties>
</file>