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08DD-1094-5D59-8742-5C1C6CEE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B59B8-D408-D537-C55D-95E7B8912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65B7-60EF-7B0D-2141-8A5D5FA9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41B5-2FBC-11C5-437F-6494923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4832D-F69C-A425-DD54-4481989F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2D57-F93C-9336-A13B-431CAA15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23291-FC2D-6825-170B-C35E008A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CEEF-B958-CEFA-7750-A5DCDDB4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E668-7615-9FA9-FE9A-957661B3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8FEC-297D-4187-2DC5-83E4A7A0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C7D5D-6BD0-60FA-BCF6-3A398A8FC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FDBAA-4008-B90E-9F8D-66DAF4C77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D63B-E9CA-1DFF-AE1B-BA14BD42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F459-045B-8EED-C178-6302197E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AA16E-C7F6-9A19-BF67-FD6DC2DB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3852-82A1-692F-5B68-9947B5CA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2077-0A35-B6A6-EE8C-D54AEFFD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87A1-AB83-6458-2090-6D17BBCE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9B47F-9EBF-81FA-AE1D-C8023E74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C16B-BB06-58D9-0B4D-A43015DD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790A-199B-0080-8B46-FD96FBAE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8C851-235A-E7D6-7208-8161F1B4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46D4-39FF-2233-3938-DDF90FF9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9E99-A7B4-0C8D-165A-6769923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E5C4-417C-8B9F-D3DB-88B10B3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36D1-0582-2F07-ECFF-C7AB30E9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B8A6-E82C-CABF-C644-C2718C239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30FE7-E4DC-9A2A-E519-00F213923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70CC-182D-E671-049E-6A81250D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8E42-AE43-1317-7609-D27F6160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96999-F158-4A1B-0BD4-3C77844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F307-9B76-DDBC-2E73-FC6CC746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7696-F456-2756-DB4B-C18FDC01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F879A-951B-AD11-4A08-9AD70094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97119-16F0-D16E-9B98-CB294DB5E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7BEF5-3B7F-4796-92F5-2EE5139E7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224A1-8FF7-7A06-9B89-93912D55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7357E-F240-0ABE-CE4A-3A935C31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E8372-3D3B-A7EC-7778-A1583F2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E720-4C27-8B1B-CEB3-436DAD5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29EE-310D-A3E4-F08A-D7416E8A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383-1AFA-2057-C7CB-565A5F46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E96E9-F386-3FFB-D3DE-4AA6746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0A6F3-62E9-2C98-FC3C-5293A340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F39C9-C5F2-0BD4-8146-53BCF445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5D0AA-74D6-5A42-9960-D692298B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088C-A84B-7843-84CD-68732E81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519E-095C-0131-2F4C-3866E97A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18727-EF0F-818C-8D91-226BFBD9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55DDC-5F17-25BD-8257-BA05469D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72595-51C0-FDC2-42F0-4E1C81B1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EF7-E911-D2EB-AA01-C0DFE93B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53AA-3B3B-5C85-C6D8-BC7A63ED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80B5D-FB7E-C72F-E043-97E7D41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48EA9-3397-EB22-3FC7-64BE7557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DBFA-FB9A-08EF-52B5-B97D2152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7EF9-3F1B-4C95-BB27-6E85BB7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62703-D968-89BA-985D-588DF1CB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7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9D949-4F80-FAAA-8274-DB4B7769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B11A-6EB2-9A78-592D-59D2FDDF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4A59-ACA6-8398-076D-CD553F797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82481-05C1-4780-B417-9536B8676B0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CF07-6828-703E-1C33-F9C7FC1D2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2B0E-ED9A-87E5-71CB-6B601BCEC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AD585-465A-4AB7-AF06-21E358B98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191C79-877F-DED5-5935-696EBA82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2090550"/>
            <a:ext cx="6992326" cy="2676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21D9B-EC26-B2ED-4CD0-CC9741F48B76}"/>
              </a:ext>
            </a:extLst>
          </p:cNvPr>
          <p:cNvSpPr txBox="1"/>
          <p:nvPr/>
        </p:nvSpPr>
        <p:spPr>
          <a:xfrm>
            <a:off x="939113" y="691978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Angle Definition for </a:t>
            </a:r>
            <a:r>
              <a:rPr lang="en-US" altLang="zh-TW" dirty="0" err="1"/>
              <a:t>Handmark</a:t>
            </a:r>
            <a:r>
              <a:rPr lang="en-US" altLang="zh-TW" dirty="0"/>
              <a:t> Side View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70A91-E996-7A2D-538F-38524FA041A7}"/>
              </a:ext>
            </a:extLst>
          </p:cNvPr>
          <p:cNvSpPr/>
          <p:nvPr/>
        </p:nvSpPr>
        <p:spPr>
          <a:xfrm>
            <a:off x="3618470" y="3262182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D68AA1-B712-B101-F916-F8882DF2E178}"/>
              </a:ext>
            </a:extLst>
          </p:cNvPr>
          <p:cNvSpPr/>
          <p:nvPr/>
        </p:nvSpPr>
        <p:spPr>
          <a:xfrm>
            <a:off x="3537120" y="2945025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05DCE2-F122-CCF4-EC44-D618D93964FB}"/>
              </a:ext>
            </a:extLst>
          </p:cNvPr>
          <p:cNvSpPr/>
          <p:nvPr/>
        </p:nvSpPr>
        <p:spPr>
          <a:xfrm>
            <a:off x="3437237" y="2648460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8B44E2-3F98-6F40-DFFE-A35B4886BE23}"/>
              </a:ext>
            </a:extLst>
          </p:cNvPr>
          <p:cNvSpPr/>
          <p:nvPr/>
        </p:nvSpPr>
        <p:spPr>
          <a:xfrm>
            <a:off x="3350737" y="2376612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F89160-3BDD-A27B-B633-F52513EBFDCD}"/>
              </a:ext>
            </a:extLst>
          </p:cNvPr>
          <p:cNvSpPr/>
          <p:nvPr/>
        </p:nvSpPr>
        <p:spPr>
          <a:xfrm>
            <a:off x="3894440" y="3229227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31AB20-B10A-6393-DF7C-536380914AB4}"/>
              </a:ext>
            </a:extLst>
          </p:cNvPr>
          <p:cNvSpPr/>
          <p:nvPr/>
        </p:nvSpPr>
        <p:spPr>
          <a:xfrm>
            <a:off x="3898557" y="2874998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F3A64C-8B48-58F1-4CEB-2CEC09FEAD72}"/>
              </a:ext>
            </a:extLst>
          </p:cNvPr>
          <p:cNvSpPr/>
          <p:nvPr/>
        </p:nvSpPr>
        <p:spPr>
          <a:xfrm>
            <a:off x="3898557" y="2529009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B6BB4B-39B9-F1B0-62E0-73B337B351F9}"/>
              </a:ext>
            </a:extLst>
          </p:cNvPr>
          <p:cNvSpPr/>
          <p:nvPr/>
        </p:nvSpPr>
        <p:spPr>
          <a:xfrm>
            <a:off x="3935627" y="2244799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34BBA4-A9B6-2548-7AF5-875F3C5B5851}"/>
              </a:ext>
            </a:extLst>
          </p:cNvPr>
          <p:cNvSpPr/>
          <p:nvPr/>
        </p:nvSpPr>
        <p:spPr>
          <a:xfrm>
            <a:off x="4261022" y="2397199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647C12-0B96-83A0-6635-3B98F6812AA5}"/>
              </a:ext>
            </a:extLst>
          </p:cNvPr>
          <p:cNvSpPr/>
          <p:nvPr/>
        </p:nvSpPr>
        <p:spPr>
          <a:xfrm>
            <a:off x="4265138" y="2685526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326EFD-9699-F3C3-0717-42AF5E30059F}"/>
              </a:ext>
            </a:extLst>
          </p:cNvPr>
          <p:cNvSpPr/>
          <p:nvPr/>
        </p:nvSpPr>
        <p:spPr>
          <a:xfrm>
            <a:off x="4232184" y="2961494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D4D4A6-6D3A-E990-7D4E-B957942FB414}"/>
              </a:ext>
            </a:extLst>
          </p:cNvPr>
          <p:cNvSpPr/>
          <p:nvPr/>
        </p:nvSpPr>
        <p:spPr>
          <a:xfrm>
            <a:off x="4145688" y="3282771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85001F-9727-749F-DB50-57AC157629A8}"/>
              </a:ext>
            </a:extLst>
          </p:cNvPr>
          <p:cNvSpPr/>
          <p:nvPr/>
        </p:nvSpPr>
        <p:spPr>
          <a:xfrm>
            <a:off x="4899455" y="2936779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891B60-9507-2F64-AF35-01F12373C7FD}"/>
              </a:ext>
            </a:extLst>
          </p:cNvPr>
          <p:cNvSpPr/>
          <p:nvPr/>
        </p:nvSpPr>
        <p:spPr>
          <a:xfrm>
            <a:off x="4751172" y="3159204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C2E2E4-F90E-8A52-2822-B89C3CA2BBC0}"/>
              </a:ext>
            </a:extLst>
          </p:cNvPr>
          <p:cNvSpPr/>
          <p:nvPr/>
        </p:nvSpPr>
        <p:spPr>
          <a:xfrm>
            <a:off x="4590535" y="3295128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F5DDF1-D585-E187-80BA-BD0D49199853}"/>
              </a:ext>
            </a:extLst>
          </p:cNvPr>
          <p:cNvSpPr/>
          <p:nvPr/>
        </p:nvSpPr>
        <p:spPr>
          <a:xfrm>
            <a:off x="4417538" y="3480481"/>
            <a:ext cx="162700" cy="1544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1CC1-2325-71CD-A3A1-7B5206DA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B152-BC40-A6EE-6EF7-8AE2987F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Yeh, Tim</dc:creator>
  <cp:lastModifiedBy>Yeh, Tim</cp:lastModifiedBy>
  <cp:revision>1</cp:revision>
  <dcterms:created xsi:type="dcterms:W3CDTF">2024-07-11T02:06:14Z</dcterms:created>
  <dcterms:modified xsi:type="dcterms:W3CDTF">2024-07-11T02:13:49Z</dcterms:modified>
</cp:coreProperties>
</file>