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BA169-FA98-4735-8150-5E4C8884E0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D66330-8CA3-4420-ABAB-60E66840769E}">
      <dgm:prSet phldrT="[文本]"/>
      <dgm:spPr/>
      <dgm:t>
        <a:bodyPr/>
        <a:lstStyle/>
        <a:p>
          <a:r>
            <a:rPr lang="en-US" altLang="zh-CN" dirty="0"/>
            <a:t>Import Data</a:t>
          </a:r>
          <a:endParaRPr lang="zh-CN" altLang="en-US" dirty="0"/>
        </a:p>
      </dgm:t>
    </dgm:pt>
    <dgm:pt modelId="{40CCCDEE-DD1E-4BBC-9CDE-D8A5AE6D19C5}" type="parTrans" cxnId="{94356D18-D4EC-4725-956A-0C77519300BE}">
      <dgm:prSet/>
      <dgm:spPr/>
      <dgm:t>
        <a:bodyPr/>
        <a:lstStyle/>
        <a:p>
          <a:endParaRPr lang="zh-CN" altLang="en-US"/>
        </a:p>
      </dgm:t>
    </dgm:pt>
    <dgm:pt modelId="{2D4D0056-2631-4E1F-A21D-005772F1C90F}" type="sibTrans" cxnId="{94356D18-D4EC-4725-956A-0C77519300BE}">
      <dgm:prSet/>
      <dgm:spPr/>
      <dgm:t>
        <a:bodyPr/>
        <a:lstStyle/>
        <a:p>
          <a:endParaRPr lang="zh-CN" altLang="en-US"/>
        </a:p>
      </dgm:t>
    </dgm:pt>
    <dgm:pt modelId="{1CF38EB7-C0AC-4168-97FA-7DCF3DC905C1}">
      <dgm:prSet phldrT="[文本]"/>
      <dgm:spPr/>
      <dgm:t>
        <a:bodyPr/>
        <a:lstStyle/>
        <a:p>
          <a:r>
            <a:rPr lang="en-US" altLang="zh-CN" dirty="0"/>
            <a:t>Import image files</a:t>
          </a:r>
          <a:endParaRPr lang="zh-CN" altLang="en-US" dirty="0"/>
        </a:p>
      </dgm:t>
    </dgm:pt>
    <dgm:pt modelId="{C98CA028-7457-4BD6-A42E-36E25EC98C17}" type="parTrans" cxnId="{92539BE4-0207-40C5-8DF1-B62C60187EC1}">
      <dgm:prSet/>
      <dgm:spPr/>
      <dgm:t>
        <a:bodyPr/>
        <a:lstStyle/>
        <a:p>
          <a:endParaRPr lang="zh-CN" altLang="en-US"/>
        </a:p>
      </dgm:t>
    </dgm:pt>
    <dgm:pt modelId="{9C6FDCCE-261C-4095-ADB8-C3AE106403E3}" type="sibTrans" cxnId="{92539BE4-0207-40C5-8DF1-B62C60187EC1}">
      <dgm:prSet/>
      <dgm:spPr/>
      <dgm:t>
        <a:bodyPr/>
        <a:lstStyle/>
        <a:p>
          <a:endParaRPr lang="zh-CN" altLang="en-US"/>
        </a:p>
      </dgm:t>
    </dgm:pt>
    <dgm:pt modelId="{C5FEFAFE-4A02-4E22-A048-7F7366A43CF4}">
      <dgm:prSet phldrT="[文本]"/>
      <dgm:spPr/>
      <dgm:t>
        <a:bodyPr/>
        <a:lstStyle/>
        <a:p>
          <a:r>
            <a:rPr lang="en-US" altLang="zh-CN" dirty="0"/>
            <a:t>Check size again </a:t>
          </a:r>
          <a:endParaRPr lang="zh-CN" altLang="en-US" dirty="0"/>
        </a:p>
      </dgm:t>
    </dgm:pt>
    <dgm:pt modelId="{FB6E4219-55D0-45EC-A27D-414309B4C19A}" type="parTrans" cxnId="{19217365-C254-48E4-95BE-3C9DA4A486E0}">
      <dgm:prSet/>
      <dgm:spPr/>
      <dgm:t>
        <a:bodyPr/>
        <a:lstStyle/>
        <a:p>
          <a:endParaRPr lang="zh-CN" altLang="en-US"/>
        </a:p>
      </dgm:t>
    </dgm:pt>
    <dgm:pt modelId="{DC9C8546-E11C-40CE-ADB9-845B4C5915D6}" type="sibTrans" cxnId="{19217365-C254-48E4-95BE-3C9DA4A486E0}">
      <dgm:prSet/>
      <dgm:spPr/>
      <dgm:t>
        <a:bodyPr/>
        <a:lstStyle/>
        <a:p>
          <a:endParaRPr lang="zh-CN" altLang="en-US"/>
        </a:p>
      </dgm:t>
    </dgm:pt>
    <dgm:pt modelId="{FD9D5BF8-1604-4C61-A5ED-D7349F0F8C57}">
      <dgm:prSet phldrT="[文本]"/>
      <dgm:spPr/>
      <dgm:t>
        <a:bodyPr/>
        <a:lstStyle/>
        <a:p>
          <a:r>
            <a:rPr lang="en-US" altLang="zh-CN" dirty="0"/>
            <a:t>Set Training Model</a:t>
          </a:r>
          <a:endParaRPr lang="zh-CN" altLang="en-US" dirty="0"/>
        </a:p>
      </dgm:t>
    </dgm:pt>
    <dgm:pt modelId="{FE48D071-FA82-4701-8416-124C44EA3032}" type="parTrans" cxnId="{4919E77C-A6C7-4244-AC78-C2922FFE5124}">
      <dgm:prSet/>
      <dgm:spPr/>
      <dgm:t>
        <a:bodyPr/>
        <a:lstStyle/>
        <a:p>
          <a:endParaRPr lang="zh-CN" altLang="en-US"/>
        </a:p>
      </dgm:t>
    </dgm:pt>
    <dgm:pt modelId="{BC7EAEEB-0836-4518-B743-2D756F4BB396}" type="sibTrans" cxnId="{4919E77C-A6C7-4244-AC78-C2922FFE5124}">
      <dgm:prSet/>
      <dgm:spPr/>
      <dgm:t>
        <a:bodyPr/>
        <a:lstStyle/>
        <a:p>
          <a:endParaRPr lang="zh-CN" altLang="en-US"/>
        </a:p>
      </dgm:t>
    </dgm:pt>
    <dgm:pt modelId="{D9584390-7E12-42D5-B096-7F38CC10D598}">
      <dgm:prSet phldrT="[文本]"/>
      <dgm:spPr/>
      <dgm:t>
        <a:bodyPr/>
        <a:lstStyle/>
        <a:p>
          <a:r>
            <a:rPr lang="en-US" altLang="zh-CN" dirty="0"/>
            <a:t>Set the training model</a:t>
          </a:r>
          <a:endParaRPr lang="zh-CN" altLang="en-US" dirty="0"/>
        </a:p>
      </dgm:t>
    </dgm:pt>
    <dgm:pt modelId="{D3CD47E7-026D-4654-A2E0-1C8E6B16CCFC}" type="parTrans" cxnId="{C2BE1F85-FD6E-4CA8-A3FD-7FC562115501}">
      <dgm:prSet/>
      <dgm:spPr/>
      <dgm:t>
        <a:bodyPr/>
        <a:lstStyle/>
        <a:p>
          <a:endParaRPr lang="zh-CN" altLang="en-US"/>
        </a:p>
      </dgm:t>
    </dgm:pt>
    <dgm:pt modelId="{8AEFF85F-2BAD-4784-9971-5E51D9D3F5F9}" type="sibTrans" cxnId="{C2BE1F85-FD6E-4CA8-A3FD-7FC562115501}">
      <dgm:prSet/>
      <dgm:spPr/>
      <dgm:t>
        <a:bodyPr/>
        <a:lstStyle/>
        <a:p>
          <a:endParaRPr lang="zh-CN" altLang="en-US"/>
        </a:p>
      </dgm:t>
    </dgm:pt>
    <dgm:pt modelId="{5D235F05-E769-48A4-9B1E-946F38E6616B}">
      <dgm:prSet phldrT="[文本]"/>
      <dgm:spPr/>
      <dgm:t>
        <a:bodyPr/>
        <a:lstStyle/>
        <a:p>
          <a:r>
            <a:rPr lang="en-US" altLang="zh-CN" dirty="0"/>
            <a:t>Start Training</a:t>
          </a:r>
          <a:endParaRPr lang="zh-CN" altLang="en-US" dirty="0"/>
        </a:p>
      </dgm:t>
    </dgm:pt>
    <dgm:pt modelId="{B9A454A9-7619-4F93-88CE-1A291A546780}" type="parTrans" cxnId="{B4C2C416-0BEE-45C6-BCFD-8E488A11DE4A}">
      <dgm:prSet/>
      <dgm:spPr/>
      <dgm:t>
        <a:bodyPr/>
        <a:lstStyle/>
        <a:p>
          <a:endParaRPr lang="zh-CN" altLang="en-US"/>
        </a:p>
      </dgm:t>
    </dgm:pt>
    <dgm:pt modelId="{799F1644-8025-4374-B797-4C5F3CE98AF8}" type="sibTrans" cxnId="{B4C2C416-0BEE-45C6-BCFD-8E488A11DE4A}">
      <dgm:prSet/>
      <dgm:spPr/>
      <dgm:t>
        <a:bodyPr/>
        <a:lstStyle/>
        <a:p>
          <a:endParaRPr lang="zh-CN" altLang="en-US"/>
        </a:p>
      </dgm:t>
    </dgm:pt>
    <dgm:pt modelId="{B3F9632C-04AB-46E4-BEE3-BB2D333442F8}">
      <dgm:prSet phldrT="[文本]"/>
      <dgm:spPr/>
      <dgm:t>
        <a:bodyPr/>
        <a:lstStyle/>
        <a:p>
          <a:r>
            <a:rPr lang="en-US" altLang="zh-CN" dirty="0"/>
            <a:t>Run the training model</a:t>
          </a:r>
          <a:endParaRPr lang="zh-CN" altLang="en-US" dirty="0"/>
        </a:p>
      </dgm:t>
    </dgm:pt>
    <dgm:pt modelId="{ABAF106D-7C8E-449E-9D51-551E70177CE2}" type="parTrans" cxnId="{1E139FE4-F1D8-490C-AF96-AF3A66DDF3E5}">
      <dgm:prSet/>
      <dgm:spPr/>
      <dgm:t>
        <a:bodyPr/>
        <a:lstStyle/>
        <a:p>
          <a:endParaRPr lang="zh-CN" altLang="en-US"/>
        </a:p>
      </dgm:t>
    </dgm:pt>
    <dgm:pt modelId="{33200357-CA91-42B4-975B-5EEA3D03A236}" type="sibTrans" cxnId="{1E139FE4-F1D8-490C-AF96-AF3A66DDF3E5}">
      <dgm:prSet/>
      <dgm:spPr/>
      <dgm:t>
        <a:bodyPr/>
        <a:lstStyle/>
        <a:p>
          <a:endParaRPr lang="zh-CN" altLang="en-US"/>
        </a:p>
      </dgm:t>
    </dgm:pt>
    <dgm:pt modelId="{6CD7C6EC-5CEF-46BE-85EB-3F564D936155}">
      <dgm:prSet phldrT="[文本]"/>
      <dgm:spPr/>
      <dgm:t>
        <a:bodyPr/>
        <a:lstStyle/>
        <a:p>
          <a:r>
            <a:rPr lang="en-US" altLang="zh-CN" dirty="0"/>
            <a:t>Divide Training and Validation set</a:t>
          </a:r>
          <a:endParaRPr lang="zh-CN" altLang="en-US" dirty="0"/>
        </a:p>
      </dgm:t>
    </dgm:pt>
    <dgm:pt modelId="{C334A2D3-A9D4-4499-A6FE-2619EBF40960}" type="parTrans" cxnId="{8B1818A4-28E5-413C-AE3A-8BA77E389442}">
      <dgm:prSet/>
      <dgm:spPr/>
      <dgm:t>
        <a:bodyPr/>
        <a:lstStyle/>
        <a:p>
          <a:endParaRPr lang="zh-CN" altLang="en-US"/>
        </a:p>
      </dgm:t>
    </dgm:pt>
    <dgm:pt modelId="{7EA326B6-6F90-4181-8056-7396EB95E0B9}" type="sibTrans" cxnId="{8B1818A4-28E5-413C-AE3A-8BA77E389442}">
      <dgm:prSet/>
      <dgm:spPr/>
      <dgm:t>
        <a:bodyPr/>
        <a:lstStyle/>
        <a:p>
          <a:endParaRPr lang="zh-CN" altLang="en-US"/>
        </a:p>
      </dgm:t>
    </dgm:pt>
    <dgm:pt modelId="{EEF92BFE-C9AF-40DE-ADE1-130CB5FFB4D5}">
      <dgm:prSet phldrT="[文本]"/>
      <dgm:spPr/>
      <dgm:t>
        <a:bodyPr/>
        <a:lstStyle/>
        <a:p>
          <a:r>
            <a:rPr lang="en-US" altLang="zh-CN" dirty="0"/>
            <a:t>Save the training result</a:t>
          </a:r>
          <a:endParaRPr lang="zh-CN" altLang="en-US" dirty="0"/>
        </a:p>
      </dgm:t>
    </dgm:pt>
    <dgm:pt modelId="{AB7FD235-DE52-4DAE-B697-2DC5DFEC80D1}" type="parTrans" cxnId="{87A16B9C-C711-4235-AC75-BABB9B20D015}">
      <dgm:prSet/>
      <dgm:spPr/>
      <dgm:t>
        <a:bodyPr/>
        <a:lstStyle/>
        <a:p>
          <a:endParaRPr lang="zh-CN" altLang="en-US"/>
        </a:p>
      </dgm:t>
    </dgm:pt>
    <dgm:pt modelId="{34AC8125-6DB4-4F91-A870-BB50A77546E8}" type="sibTrans" cxnId="{87A16B9C-C711-4235-AC75-BABB9B20D015}">
      <dgm:prSet/>
      <dgm:spPr/>
      <dgm:t>
        <a:bodyPr/>
        <a:lstStyle/>
        <a:p>
          <a:endParaRPr lang="zh-CN" altLang="en-US"/>
        </a:p>
      </dgm:t>
    </dgm:pt>
    <dgm:pt modelId="{6F07E7AB-64A7-418C-AA50-F07341E919A6}" type="pres">
      <dgm:prSet presAssocID="{AC3BA169-FA98-4735-8150-5E4C8884E0A5}" presName="linearFlow" presStyleCnt="0">
        <dgm:presLayoutVars>
          <dgm:dir/>
          <dgm:animLvl val="lvl"/>
          <dgm:resizeHandles val="exact"/>
        </dgm:presLayoutVars>
      </dgm:prSet>
      <dgm:spPr/>
    </dgm:pt>
    <dgm:pt modelId="{1821C668-D57B-4EE3-B545-780076EF40DD}" type="pres">
      <dgm:prSet presAssocID="{2AD66330-8CA3-4420-ABAB-60E66840769E}" presName="composite" presStyleCnt="0"/>
      <dgm:spPr/>
    </dgm:pt>
    <dgm:pt modelId="{576E3C88-DBA3-4527-9EC8-E8240A1265E7}" type="pres">
      <dgm:prSet presAssocID="{2AD66330-8CA3-4420-ABAB-60E66840769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947755-04A1-4E9B-9F2F-9F3C00D1213C}" type="pres">
      <dgm:prSet presAssocID="{2AD66330-8CA3-4420-ABAB-60E66840769E}" presName="descendantText" presStyleLbl="alignAcc1" presStyleIdx="0" presStyleCnt="3">
        <dgm:presLayoutVars>
          <dgm:bulletEnabled val="1"/>
        </dgm:presLayoutVars>
      </dgm:prSet>
      <dgm:spPr/>
    </dgm:pt>
    <dgm:pt modelId="{5489D639-DCF6-40C7-A93F-45894ED6FCA1}" type="pres">
      <dgm:prSet presAssocID="{2D4D0056-2631-4E1F-A21D-005772F1C90F}" presName="sp" presStyleCnt="0"/>
      <dgm:spPr/>
    </dgm:pt>
    <dgm:pt modelId="{5A39CB52-8238-44C1-9BD6-DBC3D09EF3E8}" type="pres">
      <dgm:prSet presAssocID="{FD9D5BF8-1604-4C61-A5ED-D7349F0F8C57}" presName="composite" presStyleCnt="0"/>
      <dgm:spPr/>
    </dgm:pt>
    <dgm:pt modelId="{73A92A1D-EFA2-44DE-B318-34EDB88B652F}" type="pres">
      <dgm:prSet presAssocID="{FD9D5BF8-1604-4C61-A5ED-D7349F0F8C5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01F55F1-77CD-4BC7-8F19-9A5CC62B311D}" type="pres">
      <dgm:prSet presAssocID="{FD9D5BF8-1604-4C61-A5ED-D7349F0F8C57}" presName="descendantText" presStyleLbl="alignAcc1" presStyleIdx="1" presStyleCnt="3">
        <dgm:presLayoutVars>
          <dgm:bulletEnabled val="1"/>
        </dgm:presLayoutVars>
      </dgm:prSet>
      <dgm:spPr/>
    </dgm:pt>
    <dgm:pt modelId="{3702D805-6165-4AD6-A619-C653BF2F45A7}" type="pres">
      <dgm:prSet presAssocID="{BC7EAEEB-0836-4518-B743-2D756F4BB396}" presName="sp" presStyleCnt="0"/>
      <dgm:spPr/>
    </dgm:pt>
    <dgm:pt modelId="{2E985B36-A008-4682-B5C7-27D7669C7E26}" type="pres">
      <dgm:prSet presAssocID="{5D235F05-E769-48A4-9B1E-946F38E6616B}" presName="composite" presStyleCnt="0"/>
      <dgm:spPr/>
    </dgm:pt>
    <dgm:pt modelId="{6E9C3141-75B4-45F2-BF6A-8C923F2B6DE3}" type="pres">
      <dgm:prSet presAssocID="{5D235F05-E769-48A4-9B1E-946F38E6616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7EA82DD-5B0F-47A5-BF2F-D78344E8AC77}" type="pres">
      <dgm:prSet presAssocID="{5D235F05-E769-48A4-9B1E-946F38E6616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4C2C416-0BEE-45C6-BCFD-8E488A11DE4A}" srcId="{AC3BA169-FA98-4735-8150-5E4C8884E0A5}" destId="{5D235F05-E769-48A4-9B1E-946F38E6616B}" srcOrd="2" destOrd="0" parTransId="{B9A454A9-7619-4F93-88CE-1A291A546780}" sibTransId="{799F1644-8025-4374-B797-4C5F3CE98AF8}"/>
    <dgm:cxn modelId="{94356D18-D4EC-4725-956A-0C77519300BE}" srcId="{AC3BA169-FA98-4735-8150-5E4C8884E0A5}" destId="{2AD66330-8CA3-4420-ABAB-60E66840769E}" srcOrd="0" destOrd="0" parTransId="{40CCCDEE-DD1E-4BBC-9CDE-D8A5AE6D19C5}" sibTransId="{2D4D0056-2631-4E1F-A21D-005772F1C90F}"/>
    <dgm:cxn modelId="{AD49651A-AEE8-43FF-AFC2-F7C8C1A72F21}" type="presOf" srcId="{AC3BA169-FA98-4735-8150-5E4C8884E0A5}" destId="{6F07E7AB-64A7-418C-AA50-F07341E919A6}" srcOrd="0" destOrd="0" presId="urn:microsoft.com/office/officeart/2005/8/layout/chevron2"/>
    <dgm:cxn modelId="{7F28E11D-A237-4442-89E1-23CAADDF66A1}" type="presOf" srcId="{EEF92BFE-C9AF-40DE-ADE1-130CB5FFB4D5}" destId="{67EA82DD-5B0F-47A5-BF2F-D78344E8AC77}" srcOrd="0" destOrd="1" presId="urn:microsoft.com/office/officeart/2005/8/layout/chevron2"/>
    <dgm:cxn modelId="{90536E3D-7E9A-4AA8-AF3B-98CFE3AD69A4}" type="presOf" srcId="{D9584390-7E12-42D5-B096-7F38CC10D598}" destId="{901F55F1-77CD-4BC7-8F19-9A5CC62B311D}" srcOrd="0" destOrd="0" presId="urn:microsoft.com/office/officeart/2005/8/layout/chevron2"/>
    <dgm:cxn modelId="{3598FC3D-3778-4AE5-B684-7D8FDD9F1A63}" type="presOf" srcId="{1CF38EB7-C0AC-4168-97FA-7DCF3DC905C1}" destId="{60947755-04A1-4E9B-9F2F-9F3C00D1213C}" srcOrd="0" destOrd="0" presId="urn:microsoft.com/office/officeart/2005/8/layout/chevron2"/>
    <dgm:cxn modelId="{21F61F61-31AC-40CE-A2F1-F3FBA9078D2D}" type="presOf" srcId="{6CD7C6EC-5CEF-46BE-85EB-3F564D936155}" destId="{60947755-04A1-4E9B-9F2F-9F3C00D1213C}" srcOrd="0" destOrd="2" presId="urn:microsoft.com/office/officeart/2005/8/layout/chevron2"/>
    <dgm:cxn modelId="{19217365-C254-48E4-95BE-3C9DA4A486E0}" srcId="{2AD66330-8CA3-4420-ABAB-60E66840769E}" destId="{C5FEFAFE-4A02-4E22-A048-7F7366A43CF4}" srcOrd="1" destOrd="0" parTransId="{FB6E4219-55D0-45EC-A27D-414309B4C19A}" sibTransId="{DC9C8546-E11C-40CE-ADB9-845B4C5915D6}"/>
    <dgm:cxn modelId="{AE197F4E-DEB4-4C89-9E56-2ACC0413495A}" type="presOf" srcId="{5D235F05-E769-48A4-9B1E-946F38E6616B}" destId="{6E9C3141-75B4-45F2-BF6A-8C923F2B6DE3}" srcOrd="0" destOrd="0" presId="urn:microsoft.com/office/officeart/2005/8/layout/chevron2"/>
    <dgm:cxn modelId="{27BA2559-E990-4AC7-8612-9FFD86F58E5E}" type="presOf" srcId="{B3F9632C-04AB-46E4-BEE3-BB2D333442F8}" destId="{67EA82DD-5B0F-47A5-BF2F-D78344E8AC77}" srcOrd="0" destOrd="0" presId="urn:microsoft.com/office/officeart/2005/8/layout/chevron2"/>
    <dgm:cxn modelId="{4919E77C-A6C7-4244-AC78-C2922FFE5124}" srcId="{AC3BA169-FA98-4735-8150-5E4C8884E0A5}" destId="{FD9D5BF8-1604-4C61-A5ED-D7349F0F8C57}" srcOrd="1" destOrd="0" parTransId="{FE48D071-FA82-4701-8416-124C44EA3032}" sibTransId="{BC7EAEEB-0836-4518-B743-2D756F4BB396}"/>
    <dgm:cxn modelId="{C2BE1F85-FD6E-4CA8-A3FD-7FC562115501}" srcId="{FD9D5BF8-1604-4C61-A5ED-D7349F0F8C57}" destId="{D9584390-7E12-42D5-B096-7F38CC10D598}" srcOrd="0" destOrd="0" parTransId="{D3CD47E7-026D-4654-A2E0-1C8E6B16CCFC}" sibTransId="{8AEFF85F-2BAD-4784-9971-5E51D9D3F5F9}"/>
    <dgm:cxn modelId="{F03A3C98-F602-49ED-8652-02151BD1E079}" type="presOf" srcId="{2AD66330-8CA3-4420-ABAB-60E66840769E}" destId="{576E3C88-DBA3-4527-9EC8-E8240A1265E7}" srcOrd="0" destOrd="0" presId="urn:microsoft.com/office/officeart/2005/8/layout/chevron2"/>
    <dgm:cxn modelId="{87A16B9C-C711-4235-AC75-BABB9B20D015}" srcId="{5D235F05-E769-48A4-9B1E-946F38E6616B}" destId="{EEF92BFE-C9AF-40DE-ADE1-130CB5FFB4D5}" srcOrd="1" destOrd="0" parTransId="{AB7FD235-DE52-4DAE-B697-2DC5DFEC80D1}" sibTransId="{34AC8125-6DB4-4F91-A870-BB50A77546E8}"/>
    <dgm:cxn modelId="{8B1818A4-28E5-413C-AE3A-8BA77E389442}" srcId="{2AD66330-8CA3-4420-ABAB-60E66840769E}" destId="{6CD7C6EC-5CEF-46BE-85EB-3F564D936155}" srcOrd="2" destOrd="0" parTransId="{C334A2D3-A9D4-4499-A6FE-2619EBF40960}" sibTransId="{7EA326B6-6F90-4181-8056-7396EB95E0B9}"/>
    <dgm:cxn modelId="{F567D5AE-1E29-4368-928E-3DBEDA32F5DB}" type="presOf" srcId="{FD9D5BF8-1604-4C61-A5ED-D7349F0F8C57}" destId="{73A92A1D-EFA2-44DE-B318-34EDB88B652F}" srcOrd="0" destOrd="0" presId="urn:microsoft.com/office/officeart/2005/8/layout/chevron2"/>
    <dgm:cxn modelId="{F09E01B4-D1C3-4F44-90C6-E677F90DF074}" type="presOf" srcId="{C5FEFAFE-4A02-4E22-A048-7F7366A43CF4}" destId="{60947755-04A1-4E9B-9F2F-9F3C00D1213C}" srcOrd="0" destOrd="1" presId="urn:microsoft.com/office/officeart/2005/8/layout/chevron2"/>
    <dgm:cxn modelId="{92539BE4-0207-40C5-8DF1-B62C60187EC1}" srcId="{2AD66330-8CA3-4420-ABAB-60E66840769E}" destId="{1CF38EB7-C0AC-4168-97FA-7DCF3DC905C1}" srcOrd="0" destOrd="0" parTransId="{C98CA028-7457-4BD6-A42E-36E25EC98C17}" sibTransId="{9C6FDCCE-261C-4095-ADB8-C3AE106403E3}"/>
    <dgm:cxn modelId="{1E139FE4-F1D8-490C-AF96-AF3A66DDF3E5}" srcId="{5D235F05-E769-48A4-9B1E-946F38E6616B}" destId="{B3F9632C-04AB-46E4-BEE3-BB2D333442F8}" srcOrd="0" destOrd="0" parTransId="{ABAF106D-7C8E-449E-9D51-551E70177CE2}" sibTransId="{33200357-CA91-42B4-975B-5EEA3D03A236}"/>
    <dgm:cxn modelId="{DC56728A-269B-4F07-8298-141F3FA1B94C}" type="presParOf" srcId="{6F07E7AB-64A7-418C-AA50-F07341E919A6}" destId="{1821C668-D57B-4EE3-B545-780076EF40DD}" srcOrd="0" destOrd="0" presId="urn:microsoft.com/office/officeart/2005/8/layout/chevron2"/>
    <dgm:cxn modelId="{36A00F28-12F1-407E-9ACF-B4CF27131F54}" type="presParOf" srcId="{1821C668-D57B-4EE3-B545-780076EF40DD}" destId="{576E3C88-DBA3-4527-9EC8-E8240A1265E7}" srcOrd="0" destOrd="0" presId="urn:microsoft.com/office/officeart/2005/8/layout/chevron2"/>
    <dgm:cxn modelId="{B7930853-9823-4446-A3B5-1090675E3A42}" type="presParOf" srcId="{1821C668-D57B-4EE3-B545-780076EF40DD}" destId="{60947755-04A1-4E9B-9F2F-9F3C00D1213C}" srcOrd="1" destOrd="0" presId="urn:microsoft.com/office/officeart/2005/8/layout/chevron2"/>
    <dgm:cxn modelId="{1BD4B3F6-45DE-4ACA-8EA5-56EAC0360C39}" type="presParOf" srcId="{6F07E7AB-64A7-418C-AA50-F07341E919A6}" destId="{5489D639-DCF6-40C7-A93F-45894ED6FCA1}" srcOrd="1" destOrd="0" presId="urn:microsoft.com/office/officeart/2005/8/layout/chevron2"/>
    <dgm:cxn modelId="{6439610D-5405-41BA-808B-DFDAD78D9C7C}" type="presParOf" srcId="{6F07E7AB-64A7-418C-AA50-F07341E919A6}" destId="{5A39CB52-8238-44C1-9BD6-DBC3D09EF3E8}" srcOrd="2" destOrd="0" presId="urn:microsoft.com/office/officeart/2005/8/layout/chevron2"/>
    <dgm:cxn modelId="{E450D03B-DEA0-4B5C-9654-EF0DA6576895}" type="presParOf" srcId="{5A39CB52-8238-44C1-9BD6-DBC3D09EF3E8}" destId="{73A92A1D-EFA2-44DE-B318-34EDB88B652F}" srcOrd="0" destOrd="0" presId="urn:microsoft.com/office/officeart/2005/8/layout/chevron2"/>
    <dgm:cxn modelId="{A9DA92A0-766F-4129-A606-144AAC760FC6}" type="presParOf" srcId="{5A39CB52-8238-44C1-9BD6-DBC3D09EF3E8}" destId="{901F55F1-77CD-4BC7-8F19-9A5CC62B311D}" srcOrd="1" destOrd="0" presId="urn:microsoft.com/office/officeart/2005/8/layout/chevron2"/>
    <dgm:cxn modelId="{DE0F1472-F1D2-42EC-803E-CE50DC225461}" type="presParOf" srcId="{6F07E7AB-64A7-418C-AA50-F07341E919A6}" destId="{3702D805-6165-4AD6-A619-C653BF2F45A7}" srcOrd="3" destOrd="0" presId="urn:microsoft.com/office/officeart/2005/8/layout/chevron2"/>
    <dgm:cxn modelId="{8D4BE870-0879-42C3-902D-11FD525701C0}" type="presParOf" srcId="{6F07E7AB-64A7-418C-AA50-F07341E919A6}" destId="{2E985B36-A008-4682-B5C7-27D7669C7E26}" srcOrd="4" destOrd="0" presId="urn:microsoft.com/office/officeart/2005/8/layout/chevron2"/>
    <dgm:cxn modelId="{5E2779C0-1D2A-49E1-BF84-CEA26EA90902}" type="presParOf" srcId="{2E985B36-A008-4682-B5C7-27D7669C7E26}" destId="{6E9C3141-75B4-45F2-BF6A-8C923F2B6DE3}" srcOrd="0" destOrd="0" presId="urn:microsoft.com/office/officeart/2005/8/layout/chevron2"/>
    <dgm:cxn modelId="{EA2BC099-FD1D-4A85-AE2A-33F8B460F399}" type="presParOf" srcId="{2E985B36-A008-4682-B5C7-27D7669C7E26}" destId="{67EA82DD-5B0F-47A5-BF2F-D78344E8AC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E3C88-DBA3-4527-9EC8-E8240A1265E7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Import Data</a:t>
          </a:r>
          <a:endParaRPr lang="zh-CN" altLang="en-US" sz="1400" kern="1200" dirty="0"/>
        </a:p>
      </dsp:txBody>
      <dsp:txXfrm rot="-5400000">
        <a:off x="0" y="554579"/>
        <a:ext cx="1105044" cy="473590"/>
      </dsp:txXfrm>
    </dsp:sp>
    <dsp:sp modelId="{60947755-04A1-4E9B-9F2F-9F3C00D1213C}">
      <dsp:nvSpPr>
        <dsp:cNvPr id="0" name=""/>
        <dsp:cNvSpPr/>
      </dsp:nvSpPr>
      <dsp:spPr>
        <a:xfrm rot="5400000">
          <a:off x="2363565" y="-1256463"/>
          <a:ext cx="1026112" cy="3543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Import image files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Check size again 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Divide Training and Validation set</a:t>
          </a:r>
          <a:endParaRPr lang="zh-CN" altLang="en-US" sz="1700" kern="1200" dirty="0"/>
        </a:p>
      </dsp:txBody>
      <dsp:txXfrm rot="-5400000">
        <a:off x="1105044" y="52149"/>
        <a:ext cx="3493064" cy="925930"/>
      </dsp:txXfrm>
    </dsp:sp>
    <dsp:sp modelId="{73A92A1D-EFA2-44DE-B318-34EDB88B652F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Set Training Model</a:t>
          </a:r>
          <a:endParaRPr lang="zh-CN" altLang="en-US" sz="1400" kern="1200" dirty="0"/>
        </a:p>
      </dsp:txBody>
      <dsp:txXfrm rot="-5400000">
        <a:off x="0" y="1938873"/>
        <a:ext cx="1105044" cy="473590"/>
      </dsp:txXfrm>
    </dsp:sp>
    <dsp:sp modelId="{901F55F1-77CD-4BC7-8F19-9A5CC62B311D}">
      <dsp:nvSpPr>
        <dsp:cNvPr id="0" name=""/>
        <dsp:cNvSpPr/>
      </dsp:nvSpPr>
      <dsp:spPr>
        <a:xfrm rot="5400000">
          <a:off x="2363565" y="127830"/>
          <a:ext cx="1026112" cy="3543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Set the training model</a:t>
          </a:r>
          <a:endParaRPr lang="zh-CN" altLang="en-US" sz="1700" kern="1200" dirty="0"/>
        </a:p>
      </dsp:txBody>
      <dsp:txXfrm rot="-5400000">
        <a:off x="1105044" y="1436443"/>
        <a:ext cx="3493064" cy="925930"/>
      </dsp:txXfrm>
    </dsp:sp>
    <dsp:sp modelId="{6E9C3141-75B4-45F2-BF6A-8C923F2B6DE3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Start Training</a:t>
          </a:r>
          <a:endParaRPr lang="zh-CN" altLang="en-US" sz="1400" kern="1200" dirty="0"/>
        </a:p>
      </dsp:txBody>
      <dsp:txXfrm rot="-5400000">
        <a:off x="0" y="3323167"/>
        <a:ext cx="1105044" cy="473590"/>
      </dsp:txXfrm>
    </dsp:sp>
    <dsp:sp modelId="{67EA82DD-5B0F-47A5-BF2F-D78344E8AC77}">
      <dsp:nvSpPr>
        <dsp:cNvPr id="0" name=""/>
        <dsp:cNvSpPr/>
      </dsp:nvSpPr>
      <dsp:spPr>
        <a:xfrm rot="5400000">
          <a:off x="2363565" y="1512123"/>
          <a:ext cx="1026112" cy="3543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Run the training model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Save the training result</a:t>
          </a:r>
          <a:endParaRPr lang="zh-CN" altLang="en-US" sz="1700" kern="1200" dirty="0"/>
        </a:p>
      </dsp:txBody>
      <dsp:txXfrm rot="-5400000">
        <a:off x="1105044" y="2820736"/>
        <a:ext cx="34930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FAA-8286-4E04-A20E-EC072A2C9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9BEDA-D569-4A6A-A032-AB9DF184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738E1-DA8E-4DBB-8772-D797E407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380AA-75D4-439F-992E-C1CD6B46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FBF47-BD95-4AFF-A281-F137414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6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6117F-DC7F-4401-9D1E-71901B4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C8C54-38F8-432E-AF61-4A62C387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5C848-3396-4960-9EEF-8A3B1D43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4B0B6-523E-4AF0-855F-C5651FD4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8B70A-D647-4DD5-A4B8-8F3AE41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2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07D60D-5847-49E8-BCAE-30E2E249D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3EFFD9-CAD5-4F69-930C-31358178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E17E2-54B0-441C-B8B3-D87AFCB6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AC276-A17C-4F48-8F57-ECD3A1D2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64DD5-F0DC-4CA5-8989-762F4088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3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C58B7-5F8A-4658-8B0E-044C5B59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526B8-5DF9-465C-97F2-06FC5258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DE946-2B99-4E27-957B-DD2B0FD1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6DD79-A239-428E-85E4-416DC52C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9F8FE-A70E-46C2-ACBA-62C9F98C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C1AD-A789-476E-8E7F-4156BF7B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8D859-C420-4DC7-A203-8AAD770B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9318B-16F6-49A3-B415-D0C57C17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C418-864E-463C-BF7B-3DD9A3D1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F80B8-929E-4742-9A11-9E43271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41AC-8740-416D-BEC2-FA67237A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EC2C-216C-4B66-8D14-7855F380E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7E0AB-0157-4C75-9282-7E04E7AD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ECA1E-725C-48D2-897A-8735B557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3CDF4-F749-4A9F-9AAC-3706C0C8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2B09D-EB78-49FD-B1F7-B8356427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43EEB-FE49-40BC-98DC-D05361F1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9F81D-8D0C-45E0-89EA-DB19FA36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86F5E-C0B7-40F9-81AC-7CDD292B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5383C-CC3F-4C39-AA23-FBC46928F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D9354-9827-444B-9AF6-5975DA27F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A3CAC3-8CFC-46E7-9E16-C5DFDA6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953C7-6038-4E6A-A18B-35CCBBEC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EF8AE-6FE1-41BA-9D3F-542CED36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1300-68CB-4BA3-B61B-415C0439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F016D-4E78-47A8-974D-059DE0C4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2A932-8B5B-44DE-97BC-B57FE3CC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7326C-B419-41A7-AA63-82ED92E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8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83F50-14CB-43AE-A76D-BC435644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38D338-68C5-4170-9E35-792F1FFE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5E30A9-1404-4A17-9885-052F3D08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D7133-2272-40EF-92FD-2D88EB8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3A8A4-032A-4800-8592-AEFA99D8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6EFAEA-4B38-4375-95D7-04C43D16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5C40C-7167-40AB-9736-731DBD8C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059FEE-6639-4C19-844A-7B1004F4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75F28-1BA1-4418-AA64-0D6D1C3C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0E767-70FC-45E3-AD95-4FBEDB17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DDDAF-6C6A-4DFA-8B54-F1D42BEE7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6B59E-C114-48B4-9081-9F63E85F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8BC00-3325-42E0-8118-85437C40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0C1BB-BE57-4447-B564-B1475CF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11D29-2DED-4B67-A305-CA43B344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5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997FC6-7A3C-4EEC-A9BC-65ACD9F2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B99EA-D692-407D-9764-549AADBA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C83A4-0884-476C-BABD-C38A48ED5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84F8-D01F-4BB4-802B-5EB52C9FA6B4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42ADE-000B-4ACA-9543-C9E0CB63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8FA2D-CEE6-4919-88BF-C7838DB3B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ABDA-61A2-4290-85A6-10C63A948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lamson/safeboo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94713-13A3-4A61-9F94-3D38867DB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2D Anime Image Tag Detecting with Machine Learning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4E4ED-6F90-4CAE-9D19-8319BB647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Ruozhou Zhang, X152437</a:t>
            </a:r>
            <a:endParaRPr lang="zh-CN" altLang="zh-CN" dirty="0"/>
          </a:p>
          <a:p>
            <a:r>
              <a:rPr lang="en-US" altLang="zh-CN" dirty="0"/>
              <a:t>timzhangrz98@gmail.com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75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1CDA9-3DA2-4906-B590-4485F32B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Process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862C9B7-E16E-4236-AFB4-4A706E0EB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12412"/>
              </p:ext>
            </p:extLst>
          </p:nvPr>
        </p:nvGraphicFramePr>
        <p:xfrm>
          <a:off x="838201" y="182562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B04F124-372B-4D52-9A84-002A55ED1B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12" r="1677" b="52027"/>
          <a:stretch/>
        </p:blipFill>
        <p:spPr>
          <a:xfrm>
            <a:off x="5598884" y="585926"/>
            <a:ext cx="3728621" cy="1936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B4EA88-BB3B-40D0-A06A-898301754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8883" y="2597577"/>
            <a:ext cx="6540123" cy="4095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25DF82-F172-430C-B25A-AA4DB7E7F7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086" r="25933"/>
          <a:stretch/>
        </p:blipFill>
        <p:spPr>
          <a:xfrm>
            <a:off x="9439988" y="585926"/>
            <a:ext cx="2699019" cy="19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BE6B2-9DB7-40C3-90E9-9B2E8260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18DDCF-C630-4C28-B96B-961927B70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5284" y="1690688"/>
            <a:ext cx="3878516" cy="2286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8C976C-B824-4137-BA99-32B2EEDB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43" y="4279248"/>
            <a:ext cx="3579396" cy="221140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70F4A78-6C27-4D94-B410-0927495847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38 groups, 1000 images per group (max)</a:t>
            </a:r>
          </a:p>
          <a:p>
            <a:r>
              <a:rPr lang="en-US" altLang="zh-CN" dirty="0"/>
              <a:t>rate: 0.0001, epoch: 400, batch size: 200</a:t>
            </a:r>
          </a:p>
          <a:p>
            <a:r>
              <a:rPr lang="en-US" altLang="zh-CN" dirty="0"/>
              <a:t>maximum accuracy: 0.48</a:t>
            </a:r>
          </a:p>
          <a:p>
            <a:r>
              <a:rPr lang="en-US" altLang="zh-CN" dirty="0"/>
              <a:t>maximum avg accuracy: 0.37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0EF8A2-FEB5-4D7C-BC1E-86B61BAB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55" y="3891371"/>
            <a:ext cx="6901888" cy="23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4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7B40-5FAD-4184-882C-B71F4583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7FBF-D6E9-4916-8728-31A20757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Pictures in raw data but out of training set </a:t>
            </a:r>
          </a:p>
          <a:p>
            <a:r>
              <a:rPr lang="en-US" altLang="zh-CN" dirty="0"/>
              <a:t>Share more than 15 common tags compared with training tags</a:t>
            </a:r>
          </a:p>
          <a:p>
            <a:r>
              <a:rPr lang="en-US" altLang="zh-CN" dirty="0"/>
              <a:t>Pick 6 highest prediction, each correct prediction provide 0.25 acc</a:t>
            </a:r>
          </a:p>
          <a:p>
            <a:r>
              <a:rPr lang="en-US" altLang="zh-CN" dirty="0"/>
              <a:t>95 images meet the criteria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412CF-D7B1-4516-87E6-F5DEB136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9066"/>
            <a:ext cx="7200900" cy="200977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D166E1-6E0E-4C4B-853D-F5751E1FBFD3}"/>
              </a:ext>
            </a:extLst>
          </p:cNvPr>
          <p:cNvSpPr txBox="1">
            <a:spLocks/>
          </p:cNvSpPr>
          <p:nvPr/>
        </p:nvSpPr>
        <p:spPr>
          <a:xfrm>
            <a:off x="9008751" y="3676838"/>
            <a:ext cx="2272614" cy="32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Accuracy: 0.7947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2A2CA7-4C53-4398-A038-A1CC1F9A4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7" t="5956" r="16797" b="13757"/>
          <a:stretch/>
        </p:blipFill>
        <p:spPr>
          <a:xfrm>
            <a:off x="8529685" y="4001294"/>
            <a:ext cx="2987643" cy="27926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7B82BB-FE5C-4FE9-9CDD-FE3B8C22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23" y="5935001"/>
            <a:ext cx="2510624" cy="8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B789AE6-689F-43EB-AFD2-47F9AE25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4584" r="15894" b="14917"/>
          <a:stretch/>
        </p:blipFill>
        <p:spPr>
          <a:xfrm>
            <a:off x="8624629" y="4001632"/>
            <a:ext cx="3040858" cy="28563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606AA7-BDCE-4791-94B6-2A5628A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256DF-AA4C-4053-9FA5-1EE94C2B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Pictures in raw data but out of training set </a:t>
            </a:r>
          </a:p>
          <a:p>
            <a:r>
              <a:rPr lang="en-US" altLang="zh-CN" dirty="0"/>
              <a:t>Share more than 20 common tags compared with training tags</a:t>
            </a:r>
          </a:p>
          <a:p>
            <a:r>
              <a:rPr lang="en-US" altLang="zh-CN" dirty="0"/>
              <a:t>Pick 6 highest prediction, each correct prediction provide 0.2 acc</a:t>
            </a:r>
          </a:p>
          <a:p>
            <a:r>
              <a:rPr lang="en-US" altLang="zh-CN" dirty="0"/>
              <a:t>12 images meet the criteria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7030C0-B19E-407F-8775-9C57A20E9D49}"/>
              </a:ext>
            </a:extLst>
          </p:cNvPr>
          <p:cNvSpPr txBox="1">
            <a:spLocks/>
          </p:cNvSpPr>
          <p:nvPr/>
        </p:nvSpPr>
        <p:spPr>
          <a:xfrm>
            <a:off x="9008751" y="3676838"/>
            <a:ext cx="2272614" cy="32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Accuracy: 0.7833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ED3096-88AC-4873-90BD-4DD2CB7F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8" y="4219021"/>
            <a:ext cx="6828286" cy="17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2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D089-80BC-4F96-AECB-4073A86A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F61C8-7F24-45EC-B199-2CF3238D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tests with other screenshot out of database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93B389-0ED8-4891-A475-AF453ABE8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/>
          <a:stretch/>
        </p:blipFill>
        <p:spPr>
          <a:xfrm>
            <a:off x="838200" y="2485747"/>
            <a:ext cx="10288575" cy="8167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6CF86F-9BB4-4B5B-98FC-6158A17A6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96" y="3555509"/>
            <a:ext cx="9218582" cy="32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30F55-EB62-42A1-AA6F-66CEE6B2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52018-22EA-4604-8F18-DFCAE065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tag to the image using “Draw”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717F61-36D6-4434-B1D5-C114DF00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" y="3137403"/>
            <a:ext cx="3407537" cy="34075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A633F8-BCCE-4FD0-B2AD-E9021485F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61" y="3137403"/>
            <a:ext cx="3000469" cy="3429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6C1132-BBA5-45D5-961A-85D608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0" b="43711"/>
          <a:stretch/>
        </p:blipFill>
        <p:spPr>
          <a:xfrm>
            <a:off x="7781540" y="3106907"/>
            <a:ext cx="3572260" cy="34491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9F4D96-CAA3-453F-AA1F-3515554B6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432" y="1216241"/>
            <a:ext cx="4304368" cy="17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DEAD-EFEA-417E-B7CE-0371486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B580C-41B6-4AEF-B94F-CB195EBB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6115" cy="4351338"/>
          </a:xfrm>
        </p:spPr>
        <p:txBody>
          <a:bodyPr/>
          <a:lstStyle/>
          <a:p>
            <a:r>
              <a:rPr lang="en-US" altLang="zh-CN" dirty="0"/>
              <a:t>In this project, I am focusing on giving a model for detecting 2D anime images. </a:t>
            </a:r>
          </a:p>
          <a:p>
            <a:r>
              <a:rPr lang="en-US" altLang="zh-CN" dirty="0"/>
              <a:t>The expected outcome is that all the valid elements (contained in the element dictionary) will be recognized</a:t>
            </a:r>
          </a:p>
          <a:p>
            <a:r>
              <a:rPr lang="en-US" altLang="zh-CN" dirty="0"/>
              <a:t> Develop Tools: </a:t>
            </a:r>
          </a:p>
          <a:p>
            <a:pPr marL="0" indent="0">
              <a:buNone/>
            </a:pPr>
            <a:r>
              <a:rPr lang="en-US" altLang="zh-CN" dirty="0"/>
              <a:t>	Visual Studio Code </a:t>
            </a:r>
          </a:p>
          <a:p>
            <a:pPr marL="0" indent="0">
              <a:buNone/>
            </a:pPr>
            <a:r>
              <a:rPr lang="en-US" altLang="zh-CN" dirty="0"/>
              <a:t>	TensorFlow 1.12.0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Tensorboard</a:t>
            </a:r>
            <a:r>
              <a:rPr lang="en-US" altLang="zh-CN" dirty="0"/>
              <a:t> 1.12.2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47C7-CDA9-46F6-BF33-FCCBE73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FAE1E-CE79-445F-9DFD-FF11D4FD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zh-CN" dirty="0"/>
              <a:t>Safebooru - Anime Image Metadata (Alexander </a:t>
            </a:r>
            <a:r>
              <a:rPr lang="en-US" altLang="zh-CN" dirty="0" err="1"/>
              <a:t>Lamson</a:t>
            </a:r>
            <a:r>
              <a:rPr lang="en-US" altLang="zh-CN" dirty="0"/>
              <a:t>, Kaggle) </a:t>
            </a:r>
            <a:r>
              <a:rPr lang="en-US" altLang="zh-CN" sz="2400" dirty="0">
                <a:hlinkClick r:id="rId2"/>
              </a:rPr>
              <a:t>https://www.kaggle.com/alamson/safebooru/</a:t>
            </a:r>
            <a:endParaRPr lang="en-US" altLang="zh-CN" sz="2400" dirty="0"/>
          </a:p>
          <a:p>
            <a:pPr fontAlgn="base"/>
            <a:r>
              <a:rPr lang="en-US" altLang="zh-CN" dirty="0"/>
              <a:t>all_data.csv </a:t>
            </a:r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/>
              <a:t>tag: dividing image into different groups</a:t>
            </a:r>
          </a:p>
          <a:p>
            <a:pPr fontAlgn="base"/>
            <a:r>
              <a:rPr lang="en-US" altLang="zh-CN" dirty="0" err="1"/>
              <a:t>preview_url</a:t>
            </a:r>
            <a:r>
              <a:rPr lang="en-US" altLang="zh-CN" dirty="0"/>
              <a:t>: downloading small size image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AD32D9-F75D-434E-A5B0-DDAC2FC6C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81" b="48541"/>
          <a:stretch/>
        </p:blipFill>
        <p:spPr>
          <a:xfrm>
            <a:off x="838200" y="3198975"/>
            <a:ext cx="10964624" cy="17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8A9D-C999-41C0-8260-BCE6B5C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 1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CE436-55FD-45B4-B464-0748DB9E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Downloading images using “download.py”.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65E1B-B5EA-443B-8118-E7B65632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1808"/>
            <a:ext cx="5945811" cy="2722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F08F0F-3EA3-4DD7-921D-37D3E7A10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8081"/>
          <a:stretch/>
        </p:blipFill>
        <p:spPr>
          <a:xfrm>
            <a:off x="7085121" y="2576564"/>
            <a:ext cx="4835544" cy="32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0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C0616-405C-4577-B0EC-3D43B303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 2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59A78-CDA7-4372-950A-526E3E0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Generating group name dictionary using “set_dic.py”.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0B0E0-6DEC-4CD2-8823-6D1653B8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65" y="2410879"/>
            <a:ext cx="2876730" cy="39010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DFBF2-858E-4203-A867-CA7C53471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63" y="2410878"/>
            <a:ext cx="1950511" cy="3901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EEA282-396C-425F-AEA3-3F2B43DAB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121" y="2412640"/>
            <a:ext cx="1872032" cy="3899259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866D689-E5B1-4A62-8D3F-C9650F28FB1A}"/>
              </a:ext>
            </a:extLst>
          </p:cNvPr>
          <p:cNvSpPr txBox="1">
            <a:spLocks/>
          </p:cNvSpPr>
          <p:nvPr/>
        </p:nvSpPr>
        <p:spPr>
          <a:xfrm>
            <a:off x="8676298" y="3758234"/>
            <a:ext cx="3696810" cy="120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38 groups in total.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Saved in  “dic.txt”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80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C0616-405C-4577-B0EC-3D43B303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 3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59A78-CDA7-4372-950A-526E3E0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Resizing and grouping image using “deal.py”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9B8E96-27D2-4223-A9F6-C910A61E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9013"/>
            <a:ext cx="4882084" cy="3772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6EE5F7-E96A-42A9-B73C-F7F46BF25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" r="-509" b="2607"/>
          <a:stretch/>
        </p:blipFill>
        <p:spPr>
          <a:xfrm>
            <a:off x="5871006" y="2539013"/>
            <a:ext cx="3486150" cy="1651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3EA02B-4544-407E-8822-FF26D7878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4"/>
          <a:stretch/>
        </p:blipFill>
        <p:spPr>
          <a:xfrm>
            <a:off x="5865051" y="4362111"/>
            <a:ext cx="3709407" cy="187889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49C0CAC-F6F3-4B35-858B-1AAA787AB72E}"/>
              </a:ext>
            </a:extLst>
          </p:cNvPr>
          <p:cNvSpPr txBox="1">
            <a:spLocks/>
          </p:cNvSpPr>
          <p:nvPr/>
        </p:nvSpPr>
        <p:spPr>
          <a:xfrm>
            <a:off x="9719225" y="4800434"/>
            <a:ext cx="1996644" cy="100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Resizing to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100 x 100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B8C727-DECE-405A-8097-66686B5E3715}"/>
              </a:ext>
            </a:extLst>
          </p:cNvPr>
          <p:cNvSpPr/>
          <p:nvPr/>
        </p:nvSpPr>
        <p:spPr>
          <a:xfrm>
            <a:off x="5687073" y="324433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acc_t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8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9CBE9-53B5-4073-BFFB-6672E179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0992C-57EF-4DD5-8919-13A3B985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Checking the validation of image using “check.py”. (Significant)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250F0-6D74-44DA-8C3D-F36B8EC8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8" y="2515998"/>
            <a:ext cx="3689047" cy="311263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7A9F011-6495-4E9C-8A06-9F3D67280641}"/>
              </a:ext>
            </a:extLst>
          </p:cNvPr>
          <p:cNvSpPr txBox="1">
            <a:spLocks/>
          </p:cNvSpPr>
          <p:nvPr/>
        </p:nvSpPr>
        <p:spPr>
          <a:xfrm>
            <a:off x="5451182" y="2825846"/>
            <a:ext cx="5601517" cy="19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Training process will break if the input image is invalid.</a:t>
            </a:r>
          </a:p>
          <a:p>
            <a:r>
              <a:rPr lang="en-US" altLang="zh-CN" dirty="0"/>
              <a:t>This function set 1000 as the maximum number of each group.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53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3092-DF97-4E16-B3BF-82D69EE4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Model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BD80A-5481-42E5-9C86-E37FD86B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 Layers CNN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18122-F3BF-44DC-BF52-0D6D5072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498" y="71021"/>
            <a:ext cx="2469301" cy="67159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C40B27-FEE1-4775-BCA4-89CB69E5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66370"/>
            <a:ext cx="6950876" cy="3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CF2830D-9CCB-47A7-9FFF-8F39836F715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Calculating Accuracy, Loss and Prediction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Data Group by Group using “minibatches”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FFF401-61B8-4F2A-A462-FCFBA59E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Model 2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4042FB-2542-48BF-B1C9-FB9852417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85" y="4427938"/>
            <a:ext cx="4522342" cy="1831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9685CF-1C75-4DDE-B319-355A470F9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87"/>
          <a:stretch/>
        </p:blipFill>
        <p:spPr>
          <a:xfrm>
            <a:off x="1202185" y="2357022"/>
            <a:ext cx="4522342" cy="14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392</Words>
  <Application>Microsoft Office PowerPoint</Application>
  <PresentationFormat>宽屏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2D Anime Image Tag Detecting with Machine Learning</vt:lpstr>
      <vt:lpstr>Project Object</vt:lpstr>
      <vt:lpstr>Raw Data</vt:lpstr>
      <vt:lpstr>Data Pre-process 1 </vt:lpstr>
      <vt:lpstr>Data Pre-process 2 </vt:lpstr>
      <vt:lpstr>Data Pre-process 3 </vt:lpstr>
      <vt:lpstr>Data Pre-process 4</vt:lpstr>
      <vt:lpstr>Training Model 1</vt:lpstr>
      <vt:lpstr>Training Model 2 </vt:lpstr>
      <vt:lpstr>Training Process</vt:lpstr>
      <vt:lpstr>Training Result</vt:lpstr>
      <vt:lpstr>Test 1</vt:lpstr>
      <vt:lpstr>Test 2</vt:lpstr>
      <vt:lpstr>Test 3</vt:lpstr>
      <vt:lpstr>Advanced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Anime Image Tag Detecting with Machine Learning</dc:title>
  <dc:creator>RuoZhou Zhang (116010296)</dc:creator>
  <cp:lastModifiedBy>RuoZhou Zhang (116010296)</cp:lastModifiedBy>
  <cp:revision>32</cp:revision>
  <dcterms:created xsi:type="dcterms:W3CDTF">2019-03-14T08:16:19Z</dcterms:created>
  <dcterms:modified xsi:type="dcterms:W3CDTF">2019-03-15T00:53:38Z</dcterms:modified>
</cp:coreProperties>
</file>