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953"/>
    <a:srgbClr val="FDC259"/>
    <a:srgbClr val="FB828C"/>
    <a:srgbClr val="FA7298"/>
    <a:srgbClr val="F9BB4F"/>
    <a:srgbClr val="F8B141"/>
    <a:srgbClr val="F28F0F"/>
    <a:srgbClr val="37BDB7"/>
    <a:srgbClr val="36B3B9"/>
    <a:srgbClr val="2E9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74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48" y="3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186B8-4D59-4AB8-B232-D1D381023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24A634-724F-4839-B682-2C7780F3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50611-A598-43A6-98A9-5455620A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60-D70A-49D6-BAE6-AA24F7CB769F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6CB24-DA32-44F8-9248-E0479DCB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C2B2A-B289-40ED-91B1-47310FA2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F2BE-93E3-4A6D-A259-9B3368C97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8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2C1F9-CC5B-4C0D-9E78-45917DED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EA87E3-DFCE-4C98-B3F8-655620252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E9109-E9A2-4716-ABED-47CEFADF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60-D70A-49D6-BAE6-AA24F7CB769F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16983-B768-4482-9AEF-2E5B3543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5D2BA-4098-4A71-905E-B14F0651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F2BE-93E3-4A6D-A259-9B3368C97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0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178581-68CE-4402-A52C-0D3871660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96CDB-9EEC-4586-A513-919236FB3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80EA5-27AC-4806-8269-0AF39600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60-D70A-49D6-BAE6-AA24F7CB769F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8007F-B691-45A5-89A7-C8176AC3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5E67E-83A8-4E83-9B58-8D246836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F2BE-93E3-4A6D-A259-9B3368C97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5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513E6-E4C5-4228-A1A9-FEFAD986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3FEA0-C2BB-4AA3-98B4-13C350AD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78DA1-7366-4D0F-8E97-AE0917A9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60-D70A-49D6-BAE6-AA24F7CB769F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5DF78-A52C-45AD-A7D6-8EA6FF70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9EC4E-F393-4DA6-BB90-7FBAB299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F2BE-93E3-4A6D-A259-9B3368C97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8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65FE7-13AD-4673-97FC-02B70F4F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78B482-27FC-4FC2-A8BD-DA01678AF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FFBA4-D8B5-4BFD-B8B1-15DB401E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60-D70A-49D6-BAE6-AA24F7CB769F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3A7B5-408F-47EB-B370-1F65776E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DF853-3C34-44C9-BF18-D68983DA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F2BE-93E3-4A6D-A259-9B3368C97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0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1BA19-B76F-4229-89C8-E8AD4652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1A188-A5D6-4B4D-8CE7-47A54CF46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AA05E1-6E09-4564-8036-9ECAF980B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E9D819-9BC3-4DE6-A00A-B352F223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60-D70A-49D6-BAE6-AA24F7CB769F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6F5DE-3891-475B-9B01-5943CD00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7FC73C-FCC9-412C-9AEF-ED4661A6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F2BE-93E3-4A6D-A259-9B3368C97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9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C82F7-1D40-4CD6-BFE5-4CDD948E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ABE2E-6F64-49F4-87F5-51CB7135E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0586C2-8E44-4F4B-8AC5-DA6D0E6A6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63B114-656F-4AC7-B7C9-3C8478781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96E132-2EFB-44DA-94B4-00A505451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9CC205-B276-4B28-8260-4E0675D6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60-D70A-49D6-BAE6-AA24F7CB769F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50A9FA-58FA-405A-833F-A68252BE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088E43-E060-4D96-993B-DA47AFF0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F2BE-93E3-4A6D-A259-9B3368C97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7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528B5-0C1A-42C9-A2FF-6D5761CD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F646E4-6C35-4395-BFEE-92EAF5B5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60-D70A-49D6-BAE6-AA24F7CB769F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F802CB-663A-4F15-99B9-01CAA086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01D970-1981-4BF8-8BE7-F5293B08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F2BE-93E3-4A6D-A259-9B3368C97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4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7A1E5B-C8F7-4E3A-A524-5CAFBAE0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60-D70A-49D6-BAE6-AA24F7CB769F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7E183A-0639-41AB-9ABB-6DB548B0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6D5D95-C493-417C-B2E8-9B5895C7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F2BE-93E3-4A6D-A259-9B3368C97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5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AB4E-61B0-4567-A2C3-758B2BE0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2651A-A6E8-45F3-BA31-46792FEFA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B2427-4AA6-4152-A9B6-AE5EC9D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00C2E-18D7-4DBF-B8CC-9D1F77C6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60-D70A-49D6-BAE6-AA24F7CB769F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03D1ED-5EA1-47AD-B076-04D59F05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E8B9B-1B6C-4580-AE5E-66616886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F2BE-93E3-4A6D-A259-9B3368C97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2AD6B-E16D-4E11-BC59-34C14D0E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07DCF0-C400-4746-827C-FC771C719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91740-BB68-4C99-8A73-C8F7FEC29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EE437-3204-49E4-AF3C-7F668DCA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460-D70A-49D6-BAE6-AA24F7CB769F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B1F67-C96A-49C6-9847-C9FD9F60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78863-1DA7-440B-B93D-8B312364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F2BE-93E3-4A6D-A259-9B3368C97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70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07F041-8BDF-453D-A78A-25F1AEA0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D79F9-D73E-464F-85ED-1C89C0C82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64271-1D4C-4649-B166-999F238B4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A5460-D70A-49D6-BAE6-AA24F7CB769F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43077-594D-4076-B677-549EF3D1A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46014-CFCC-45D4-A580-89EF92F3D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9F2BE-93E3-4A6D-A259-9B3368C97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4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94A10EB6-B522-40C2-8ED7-6494E4823DC1}"/>
              </a:ext>
            </a:extLst>
          </p:cNvPr>
          <p:cNvGrpSpPr/>
          <p:nvPr/>
        </p:nvGrpSpPr>
        <p:grpSpPr>
          <a:xfrm>
            <a:off x="1948796" y="392614"/>
            <a:ext cx="4624465" cy="4624465"/>
            <a:chOff x="1948796" y="392614"/>
            <a:chExt cx="4624465" cy="4624465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D28DB18E-52CC-4420-B2CC-5E7F484855F5}"/>
                </a:ext>
              </a:extLst>
            </p:cNvPr>
            <p:cNvGrpSpPr/>
            <p:nvPr/>
          </p:nvGrpSpPr>
          <p:grpSpPr>
            <a:xfrm>
              <a:off x="1948796" y="392614"/>
              <a:ext cx="4624465" cy="4624465"/>
              <a:chOff x="1905058" y="407604"/>
              <a:chExt cx="4624465" cy="462446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13B28263-5AE9-4217-A303-B68B4F2B6DA9}"/>
                  </a:ext>
                </a:extLst>
              </p:cNvPr>
              <p:cNvGrpSpPr/>
              <p:nvPr/>
            </p:nvGrpSpPr>
            <p:grpSpPr>
              <a:xfrm>
                <a:off x="1905058" y="407604"/>
                <a:ext cx="4624465" cy="4624465"/>
                <a:chOff x="5249295" y="480162"/>
                <a:chExt cx="4624465" cy="4624465"/>
              </a:xfrm>
            </p:grpSpPr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22D74DB3-DD45-4F93-B4DC-5BECCDED939B}"/>
                    </a:ext>
                  </a:extLst>
                </p:cNvPr>
                <p:cNvGrpSpPr/>
                <p:nvPr/>
              </p:nvGrpSpPr>
              <p:grpSpPr>
                <a:xfrm>
                  <a:off x="5249295" y="480162"/>
                  <a:ext cx="4624465" cy="4624465"/>
                  <a:chOff x="5249295" y="480162"/>
                  <a:chExt cx="4624465" cy="4624465"/>
                </a:xfrm>
              </p:grpSpPr>
              <p:grpSp>
                <p:nvGrpSpPr>
                  <p:cNvPr id="40" name="组合 39">
                    <a:extLst>
                      <a:ext uri="{FF2B5EF4-FFF2-40B4-BE49-F238E27FC236}">
                        <a16:creationId xmlns:a16="http://schemas.microsoft.com/office/drawing/2014/main" id="{2A4D307D-9191-4D10-B049-73860F64DA6E}"/>
                      </a:ext>
                    </a:extLst>
                  </p:cNvPr>
                  <p:cNvGrpSpPr/>
                  <p:nvPr/>
                </p:nvGrpSpPr>
                <p:grpSpPr>
                  <a:xfrm>
                    <a:off x="5249295" y="480162"/>
                    <a:ext cx="4624465" cy="4624465"/>
                    <a:chOff x="4306279" y="1102203"/>
                    <a:chExt cx="4624465" cy="4624465"/>
                  </a:xfrm>
                </p:grpSpPr>
                <p:grpSp>
                  <p:nvGrpSpPr>
                    <p:cNvPr id="29" name="组合 28">
                      <a:extLst>
                        <a:ext uri="{FF2B5EF4-FFF2-40B4-BE49-F238E27FC236}">
                          <a16:creationId xmlns:a16="http://schemas.microsoft.com/office/drawing/2014/main" id="{7000EAA0-B710-4ABC-8AD7-D8DBF25D2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06279" y="1102203"/>
                      <a:ext cx="4624465" cy="4624465"/>
                      <a:chOff x="3844974" y="1046433"/>
                      <a:chExt cx="4624465" cy="4624465"/>
                    </a:xfrm>
                  </p:grpSpPr>
                  <p:sp>
                    <p:nvSpPr>
                      <p:cNvPr id="4" name="椭圆 3">
                        <a:extLst>
                          <a:ext uri="{FF2B5EF4-FFF2-40B4-BE49-F238E27FC236}">
                            <a16:creationId xmlns:a16="http://schemas.microsoft.com/office/drawing/2014/main" id="{C1750F5C-7B44-440C-8BB4-1EE59AB55F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4974" y="1046433"/>
                        <a:ext cx="4624465" cy="4624465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100000">
                            <a:srgbClr val="FDC953"/>
                          </a:gs>
                          <a:gs pos="14000">
                            <a:srgbClr val="FA7298"/>
                          </a:gs>
                        </a:gsLst>
                        <a:path path="circle">
                          <a:fillToRect r="100000" b="100000"/>
                        </a:path>
                        <a:tileRect l="-100000" t="-100000"/>
                      </a:gradFill>
                      <a:ln>
                        <a:noFill/>
                      </a:ln>
                      <a:effectLst>
                        <a:outerShdw sx="1000" sy="1000" algn="ctr" rotWithShape="0">
                          <a:srgbClr val="000000"/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7" name="椭圆 6">
                        <a:extLst>
                          <a:ext uri="{FF2B5EF4-FFF2-40B4-BE49-F238E27FC236}">
                            <a16:creationId xmlns:a16="http://schemas.microsoft.com/office/drawing/2014/main" id="{6985EFDB-75A9-4828-B271-76901D7228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17239" y="1533613"/>
                        <a:ext cx="3679938" cy="3650104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4000">
                            <a:srgbClr val="2E96B9"/>
                          </a:gs>
                          <a:gs pos="56000">
                            <a:srgbClr val="36B3B9"/>
                          </a:gs>
                          <a:gs pos="73000">
                            <a:srgbClr val="37BDB7"/>
                          </a:gs>
                        </a:gsLst>
                        <a:path path="circle">
                          <a:fillToRect r="100000" b="100000"/>
                        </a:path>
                        <a:tileRect l="-100000" t="-100000"/>
                      </a:gradFill>
                      <a:ln>
                        <a:noFill/>
                      </a:ln>
                      <a:effectLst>
                        <a:outerShdw blurRad="469900" dist="63500" sx="99000" sy="99000" algn="ctr" rotWithShape="0">
                          <a:prstClr val="black">
                            <a:alpha val="36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cxnSp>
                    <p:nvCxnSpPr>
                      <p:cNvPr id="9" name="直接连接符 8">
                        <a:extLst>
                          <a:ext uri="{FF2B5EF4-FFF2-40B4-BE49-F238E27FC236}">
                            <a16:creationId xmlns:a16="http://schemas.microsoft.com/office/drawing/2014/main" id="{8F17E818-EBA3-4174-906C-9E9FE0B8EEFB}"/>
                          </a:ext>
                        </a:extLst>
                      </p:cNvPr>
                      <p:cNvCxnSpPr>
                        <a:cxnSpLocks/>
                        <a:stCxn id="4" idx="0"/>
                        <a:endCxn id="7" idx="0"/>
                      </p:cNvCxnSpPr>
                      <p:nvPr/>
                    </p:nvCxnSpPr>
                    <p:spPr>
                      <a:xfrm>
                        <a:off x="6157207" y="1046433"/>
                        <a:ext cx="1" cy="487180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直接连接符 15">
                        <a:extLst>
                          <a:ext uri="{FF2B5EF4-FFF2-40B4-BE49-F238E27FC236}">
                            <a16:creationId xmlns:a16="http://schemas.microsoft.com/office/drawing/2014/main" id="{41E54D07-6DD1-4C4A-AD2F-FB878B74D87A}"/>
                          </a:ext>
                        </a:extLst>
                      </p:cNvPr>
                      <p:cNvCxnSpPr>
                        <a:cxnSpLocks/>
                        <a:stCxn id="7" idx="5"/>
                        <a:endCxn id="4" idx="5"/>
                      </p:cNvCxnSpPr>
                      <p:nvPr/>
                    </p:nvCxnSpPr>
                    <p:spPr>
                      <a:xfrm>
                        <a:off x="7458263" y="4649172"/>
                        <a:ext cx="333939" cy="344489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2">
                        <a:schemeClr val="accent3"/>
                      </a:lnRef>
                      <a:fillRef idx="0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" name="椭圆 20">
                        <a:extLst>
                          <a:ext uri="{FF2B5EF4-FFF2-40B4-BE49-F238E27FC236}">
                            <a16:creationId xmlns:a16="http://schemas.microsoft.com/office/drawing/2014/main" id="{BEB83B55-33E1-4CA0-9EBC-F3CCE037A6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1625" y="2033417"/>
                        <a:ext cx="2791165" cy="2791165"/>
                      </a:xfrm>
                      <a:prstGeom prst="ellipse">
                        <a:avLst/>
                      </a:prstGeom>
                      <a:gradFill>
                        <a:gsLst>
                          <a:gs pos="30000">
                            <a:srgbClr val="F28F0F"/>
                          </a:gs>
                          <a:gs pos="66000">
                            <a:srgbClr val="F8B141"/>
                          </a:gs>
                          <a:gs pos="85000">
                            <a:srgbClr val="F9BB4F"/>
                          </a:gs>
                        </a:gsLst>
                        <a:path path="circle">
                          <a:fillToRect r="100000" b="100000"/>
                        </a:path>
                      </a:gradFill>
                      <a:ln>
                        <a:noFill/>
                      </a:ln>
                      <a:effectLst>
                        <a:outerShdw blurRad="330200" dir="5400000" algn="ctr" rotWithShape="0">
                          <a:srgbClr val="000000">
                            <a:alpha val="48000"/>
                          </a:srgb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" name="椭圆 21">
                        <a:extLst>
                          <a:ext uri="{FF2B5EF4-FFF2-40B4-BE49-F238E27FC236}">
                            <a16:creationId xmlns:a16="http://schemas.microsoft.com/office/drawing/2014/main" id="{E4840C6F-A7C8-4E8D-B587-819D8FD32F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8198" y="2491348"/>
                        <a:ext cx="1939124" cy="193912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blurRad="444500" dir="5400000" algn="ctr" rotWithShape="0">
                          <a:srgbClr val="000000">
                            <a:alpha val="43000"/>
                          </a:srgb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cxnSp>
                    <p:nvCxnSpPr>
                      <p:cNvPr id="24" name="直接连接符 23">
                        <a:extLst>
                          <a:ext uri="{FF2B5EF4-FFF2-40B4-BE49-F238E27FC236}">
                            <a16:creationId xmlns:a16="http://schemas.microsoft.com/office/drawing/2014/main" id="{6C6CD868-9F8D-48C3-8263-7C1E7D127B16}"/>
                          </a:ext>
                        </a:extLst>
                      </p:cNvPr>
                      <p:cNvCxnSpPr>
                        <a:cxnSpLocks/>
                        <a:stCxn id="22" idx="2"/>
                        <a:endCxn id="22" idx="6"/>
                      </p:cNvCxnSpPr>
                      <p:nvPr/>
                    </p:nvCxnSpPr>
                    <p:spPr>
                      <a:xfrm>
                        <a:off x="5208198" y="3460910"/>
                        <a:ext cx="1939124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8" name="文本框 37">
                      <a:extLst>
                        <a:ext uri="{FF2B5EF4-FFF2-40B4-BE49-F238E27FC236}">
                          <a16:creationId xmlns:a16="http://schemas.microsoft.com/office/drawing/2014/main" id="{856D67D4-F809-498C-A9F9-8ACF73492D84}"/>
                        </a:ext>
                      </a:extLst>
                    </p:cNvPr>
                    <p:cNvSpPr txBox="1"/>
                    <p:nvPr/>
                  </p:nvSpPr>
                  <p:spPr>
                    <a:xfrm rot="120000">
                      <a:off x="5657088" y="1933984"/>
                      <a:ext cx="201168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prstTxWarp prst="textArchUp">
                        <a:avLst/>
                      </a:prstTxWarp>
                      <a:spAutoFit/>
                    </a:bodyPr>
                    <a:lstStyle/>
                    <a:p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ARTIFICIAL INTALLIGENCE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p:txBody>
                </p:sp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1E5558B5-D222-4053-8FB8-FE02A3AFCE1C}"/>
                        </a:ext>
                      </a:extLst>
                    </p:cNvPr>
                    <p:cNvSpPr txBox="1"/>
                    <p:nvPr/>
                  </p:nvSpPr>
                  <p:spPr>
                    <a:xfrm rot="2460000">
                      <a:off x="5391164" y="2363455"/>
                      <a:ext cx="2468880" cy="2468880"/>
                    </a:xfrm>
                    <a:custGeom>
                      <a:avLst/>
                      <a:gdLst>
                        <a:gd name="connsiteX0" fmla="*/ 0 w 3410605"/>
                        <a:gd name="connsiteY0" fmla="*/ 0 h 369332"/>
                        <a:gd name="connsiteX1" fmla="*/ 3410605 w 3410605"/>
                        <a:gd name="connsiteY1" fmla="*/ 0 h 369332"/>
                        <a:gd name="connsiteX2" fmla="*/ 3410605 w 3410605"/>
                        <a:gd name="connsiteY2" fmla="*/ 369332 h 369332"/>
                        <a:gd name="connsiteX3" fmla="*/ 0 w 3410605"/>
                        <a:gd name="connsiteY3" fmla="*/ 369332 h 369332"/>
                        <a:gd name="connsiteX4" fmla="*/ 0 w 3410605"/>
                        <a:gd name="connsiteY4" fmla="*/ 0 h 369332"/>
                        <a:gd name="connsiteX0" fmla="*/ 0 w 3410605"/>
                        <a:gd name="connsiteY0" fmla="*/ 0 h 721429"/>
                        <a:gd name="connsiteX1" fmla="*/ 3410605 w 3410605"/>
                        <a:gd name="connsiteY1" fmla="*/ 0 h 721429"/>
                        <a:gd name="connsiteX2" fmla="*/ 3410605 w 3410605"/>
                        <a:gd name="connsiteY2" fmla="*/ 721429 h 721429"/>
                        <a:gd name="connsiteX3" fmla="*/ 0 w 3410605"/>
                        <a:gd name="connsiteY3" fmla="*/ 369332 h 721429"/>
                        <a:gd name="connsiteX4" fmla="*/ 0 w 3410605"/>
                        <a:gd name="connsiteY4" fmla="*/ 0 h 721429"/>
                        <a:gd name="connsiteX0" fmla="*/ 0 w 3410605"/>
                        <a:gd name="connsiteY0" fmla="*/ 0 h 369332"/>
                        <a:gd name="connsiteX1" fmla="*/ 3410605 w 3410605"/>
                        <a:gd name="connsiteY1" fmla="*/ 0 h 369332"/>
                        <a:gd name="connsiteX2" fmla="*/ 3410605 w 3410605"/>
                        <a:gd name="connsiteY2" fmla="*/ 337802 h 369332"/>
                        <a:gd name="connsiteX3" fmla="*/ 0 w 3410605"/>
                        <a:gd name="connsiteY3" fmla="*/ 369332 h 369332"/>
                        <a:gd name="connsiteX4" fmla="*/ 0 w 3410605"/>
                        <a:gd name="connsiteY4" fmla="*/ 0 h 3693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10605" h="369332">
                          <a:moveTo>
                            <a:pt x="0" y="0"/>
                          </a:moveTo>
                          <a:lnTo>
                            <a:pt x="3410605" y="0"/>
                          </a:lnTo>
                          <a:lnTo>
                            <a:pt x="3410605" y="337802"/>
                          </a:lnTo>
                          <a:lnTo>
                            <a:pt x="0" y="3693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</p:spPr>
                  <p:txBody>
                    <a:bodyPr wrap="square" rtlCol="0">
                      <a:prstTxWarp prst="textArchUp">
                        <a:avLst/>
                      </a:prstTxWarp>
                      <a:spAutoFit/>
                    </a:bodyPr>
                    <a:lstStyle/>
                    <a:p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COGNITIVE COMPUTING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p:txBody>
                </p:sp>
              </p:grp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F2CA41D-3D93-461C-9EB1-1C4C2E641BDA}"/>
                      </a:ext>
                    </a:extLst>
                  </p:cNvPr>
                  <p:cNvSpPr txBox="1"/>
                  <p:nvPr/>
                </p:nvSpPr>
                <p:spPr>
                  <a:xfrm>
                    <a:off x="7259165" y="2572851"/>
                    <a:ext cx="112589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>
                        <a:solidFill>
                          <a:srgbClr val="002060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rPr>
                      <a:t>USER</a:t>
                    </a:r>
                    <a:endParaRPr lang="zh-CN" altLang="en-US" sz="1600" dirty="0">
                      <a:solidFill>
                        <a:srgbClr val="002060"/>
                      </a:solidFill>
                      <a:latin typeface="Microsoft YaHei Light" panose="020B0502040204020203" pitchFamily="34" charset="-122"/>
                      <a:ea typeface="Microsoft YaHei Light" panose="020B0502040204020203" pitchFamily="34" charset="-122"/>
                    </a:endParaRPr>
                  </a:p>
                </p:txBody>
              </p:sp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447DFCB8-6460-4408-8CB9-B3EB1D253B31}"/>
                      </a:ext>
                    </a:extLst>
                  </p:cNvPr>
                  <p:cNvSpPr txBox="1"/>
                  <p:nvPr/>
                </p:nvSpPr>
                <p:spPr>
                  <a:xfrm>
                    <a:off x="7143925" y="2879972"/>
                    <a:ext cx="92403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solidFill>
                          <a:srgbClr val="002060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rPr>
                      <a:t>IMAGES</a:t>
                    </a:r>
                    <a:endParaRPr lang="zh-CN" altLang="en-US" sz="1600" dirty="0">
                      <a:solidFill>
                        <a:srgbClr val="002060"/>
                      </a:solidFill>
                      <a:latin typeface="Microsoft YaHei Light" panose="020B0502040204020203" pitchFamily="34" charset="-122"/>
                      <a:ea typeface="Microsoft YaHei Light" panose="020B0502040204020203" pitchFamily="34" charset="-122"/>
                    </a:endParaRPr>
                  </a:p>
                </p:txBody>
              </p:sp>
            </p:grp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BD28F96-8B8F-47CE-A1FB-AADFC0C192EE}"/>
                    </a:ext>
                  </a:extLst>
                </p:cNvPr>
                <p:cNvSpPr txBox="1"/>
                <p:nvPr/>
              </p:nvSpPr>
              <p:spPr>
                <a:xfrm rot="6180000">
                  <a:off x="9069693" y="2379252"/>
                  <a:ext cx="6062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ArchUp">
                    <a:avLst/>
                  </a:prstTxWarp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  <a:latin typeface="Microsoft YaHei Light" panose="020B0502040204020203" pitchFamily="34" charset="-122"/>
                      <a:ea typeface="Microsoft YaHei Light" panose="020B0502040204020203" pitchFamily="34" charset="-122"/>
                    </a:rPr>
                    <a:t>APIS</a:t>
                  </a:r>
                  <a:endParaRPr lang="zh-CN" altLang="en-US" sz="1600" dirty="0">
                    <a:solidFill>
                      <a:schemeClr val="bg1"/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endParaRPr>
                </a:p>
              </p:txBody>
            </p: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025F9B75-6FF6-4DF2-A6C8-CE50A5E473DA}"/>
                    </a:ext>
                  </a:extLst>
                </p:cNvPr>
                <p:cNvSpPr txBox="1"/>
                <p:nvPr/>
              </p:nvSpPr>
              <p:spPr>
                <a:xfrm rot="17220000">
                  <a:off x="5316594" y="2274177"/>
                  <a:ext cx="731520" cy="1828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ArchUp">
                    <a:avLst/>
                  </a:prstTxWarp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  <a:latin typeface="Microsoft YaHei Light" panose="020B0502040204020203" pitchFamily="34" charset="-122"/>
                      <a:ea typeface="Microsoft YaHei Light" panose="020B0502040204020203" pitchFamily="34" charset="-122"/>
                    </a:rPr>
                    <a:t>BIG DATA</a:t>
                  </a:r>
                  <a:endParaRPr lang="zh-CN" altLang="en-US" sz="1600" dirty="0">
                    <a:solidFill>
                      <a:schemeClr val="bg1"/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endParaRPr>
                </a:p>
              </p:txBody>
            </p: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5F6953E-9D06-455A-BEB3-003ABD7145BE}"/>
                  </a:ext>
                </a:extLst>
              </p:cNvPr>
              <p:cNvSpPr txBox="1"/>
              <p:nvPr/>
            </p:nvSpPr>
            <p:spPr>
              <a:xfrm rot="-360000">
                <a:off x="3928721" y="4635410"/>
                <a:ext cx="1005840" cy="18288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Down">
                  <a:avLst/>
                </a:prstTxWarp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</a:rPr>
                  <a:t>CLOUD</a:t>
                </a: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B12553C8-226A-40FF-819E-36E9F11AFD1D}"/>
                  </a:ext>
                </a:extLst>
              </p:cNvPr>
              <p:cNvCxnSpPr>
                <a:cxnSpLocks/>
                <a:stCxn id="7" idx="3"/>
                <a:endCxn id="4" idx="3"/>
              </p:cNvCxnSpPr>
              <p:nvPr/>
            </p:nvCxnSpPr>
            <p:spPr>
              <a:xfrm flipH="1">
                <a:off x="2582295" y="4010343"/>
                <a:ext cx="333942" cy="34448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8C1797D4-3D37-47AF-B19D-17C415C82B5C}"/>
                  </a:ext>
                </a:extLst>
              </p:cNvPr>
              <p:cNvCxnSpPr>
                <a:cxnSpLocks/>
                <a:stCxn id="7" idx="5"/>
                <a:endCxn id="4" idx="5"/>
              </p:cNvCxnSpPr>
              <p:nvPr/>
            </p:nvCxnSpPr>
            <p:spPr>
              <a:xfrm>
                <a:off x="5518347" y="4010343"/>
                <a:ext cx="333939" cy="34448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164">
              <a:extLst>
                <a:ext uri="{FF2B5EF4-FFF2-40B4-BE49-F238E27FC236}">
                  <a16:creationId xmlns:a16="http://schemas.microsoft.com/office/drawing/2014/main" id="{28B7EE72-6F04-4FC5-9DB8-BB0943486739}"/>
                </a:ext>
              </a:extLst>
            </p:cNvPr>
            <p:cNvGrpSpPr/>
            <p:nvPr/>
          </p:nvGrpSpPr>
          <p:grpSpPr>
            <a:xfrm>
              <a:off x="4064895" y="3122148"/>
              <a:ext cx="393621" cy="479636"/>
              <a:chOff x="6881813" y="2154238"/>
              <a:chExt cx="461963" cy="4905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6" name="Freeform 22">
                <a:extLst>
                  <a:ext uri="{FF2B5EF4-FFF2-40B4-BE49-F238E27FC236}">
                    <a16:creationId xmlns:a16="http://schemas.microsoft.com/office/drawing/2014/main" id="{C9CD91AA-8853-4A6F-802A-A183E9A18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1813" y="2154238"/>
                <a:ext cx="461963" cy="490538"/>
              </a:xfrm>
              <a:custGeom>
                <a:avLst/>
                <a:gdLst>
                  <a:gd name="T0" fmla="*/ 104 w 120"/>
                  <a:gd name="T1" fmla="*/ 0 h 128"/>
                  <a:gd name="T2" fmla="*/ 16 w 120"/>
                  <a:gd name="T3" fmla="*/ 0 h 128"/>
                  <a:gd name="T4" fmla="*/ 0 w 120"/>
                  <a:gd name="T5" fmla="*/ 16 h 128"/>
                  <a:gd name="T6" fmla="*/ 0 w 120"/>
                  <a:gd name="T7" fmla="*/ 112 h 128"/>
                  <a:gd name="T8" fmla="*/ 16 w 120"/>
                  <a:gd name="T9" fmla="*/ 128 h 128"/>
                  <a:gd name="T10" fmla="*/ 104 w 120"/>
                  <a:gd name="T11" fmla="*/ 128 h 128"/>
                  <a:gd name="T12" fmla="*/ 120 w 120"/>
                  <a:gd name="T13" fmla="*/ 112 h 128"/>
                  <a:gd name="T14" fmla="*/ 120 w 120"/>
                  <a:gd name="T15" fmla="*/ 16 h 128"/>
                  <a:gd name="T16" fmla="*/ 104 w 120"/>
                  <a:gd name="T17" fmla="*/ 0 h 128"/>
                  <a:gd name="T18" fmla="*/ 112 w 120"/>
                  <a:gd name="T19" fmla="*/ 112 h 128"/>
                  <a:gd name="T20" fmla="*/ 104 w 120"/>
                  <a:gd name="T21" fmla="*/ 120 h 128"/>
                  <a:gd name="T22" fmla="*/ 16 w 120"/>
                  <a:gd name="T23" fmla="*/ 120 h 128"/>
                  <a:gd name="T24" fmla="*/ 8 w 120"/>
                  <a:gd name="T25" fmla="*/ 112 h 128"/>
                  <a:gd name="T26" fmla="*/ 8 w 120"/>
                  <a:gd name="T27" fmla="*/ 16 h 128"/>
                  <a:gd name="T28" fmla="*/ 16 w 120"/>
                  <a:gd name="T29" fmla="*/ 8 h 128"/>
                  <a:gd name="T30" fmla="*/ 104 w 120"/>
                  <a:gd name="T31" fmla="*/ 8 h 128"/>
                  <a:gd name="T32" fmla="*/ 112 w 120"/>
                  <a:gd name="T33" fmla="*/ 16 h 128"/>
                  <a:gd name="T34" fmla="*/ 112 w 120"/>
                  <a:gd name="T35" fmla="*/ 11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0" h="128">
                    <a:moveTo>
                      <a:pt x="10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104" y="128"/>
                      <a:pt x="104" y="128"/>
                      <a:pt x="104" y="128"/>
                    </a:cubicBezTo>
                    <a:cubicBezTo>
                      <a:pt x="113" y="128"/>
                      <a:pt x="120" y="121"/>
                      <a:pt x="120" y="112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lose/>
                    <a:moveTo>
                      <a:pt x="112" y="112"/>
                    </a:moveTo>
                    <a:cubicBezTo>
                      <a:pt x="112" y="116"/>
                      <a:pt x="108" y="120"/>
                      <a:pt x="104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20"/>
                      <a:pt x="8" y="116"/>
                      <a:pt x="8" y="11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lnTo>
                      <a:pt x="112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57" name="Freeform 23">
                <a:extLst>
                  <a:ext uri="{FF2B5EF4-FFF2-40B4-BE49-F238E27FC236}">
                    <a16:creationId xmlns:a16="http://schemas.microsoft.com/office/drawing/2014/main" id="{07077A18-0238-4A8B-8087-2AF063F1C1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42138" y="2214563"/>
                <a:ext cx="339725" cy="307975"/>
              </a:xfrm>
              <a:custGeom>
                <a:avLst/>
                <a:gdLst>
                  <a:gd name="T0" fmla="*/ 84 w 88"/>
                  <a:gd name="T1" fmla="*/ 0 h 80"/>
                  <a:gd name="T2" fmla="*/ 4 w 88"/>
                  <a:gd name="T3" fmla="*/ 0 h 80"/>
                  <a:gd name="T4" fmla="*/ 0 w 88"/>
                  <a:gd name="T5" fmla="*/ 4 h 80"/>
                  <a:gd name="T6" fmla="*/ 0 w 88"/>
                  <a:gd name="T7" fmla="*/ 76 h 80"/>
                  <a:gd name="T8" fmla="*/ 4 w 88"/>
                  <a:gd name="T9" fmla="*/ 80 h 80"/>
                  <a:gd name="T10" fmla="*/ 84 w 88"/>
                  <a:gd name="T11" fmla="*/ 80 h 80"/>
                  <a:gd name="T12" fmla="*/ 88 w 88"/>
                  <a:gd name="T13" fmla="*/ 76 h 80"/>
                  <a:gd name="T14" fmla="*/ 88 w 88"/>
                  <a:gd name="T15" fmla="*/ 4 h 80"/>
                  <a:gd name="T16" fmla="*/ 84 w 88"/>
                  <a:gd name="T17" fmla="*/ 0 h 80"/>
                  <a:gd name="T18" fmla="*/ 84 w 88"/>
                  <a:gd name="T19" fmla="*/ 4 h 80"/>
                  <a:gd name="T20" fmla="*/ 84 w 88"/>
                  <a:gd name="T21" fmla="*/ 59 h 80"/>
                  <a:gd name="T22" fmla="*/ 71 w 88"/>
                  <a:gd name="T23" fmla="*/ 45 h 80"/>
                  <a:gd name="T24" fmla="*/ 68 w 88"/>
                  <a:gd name="T25" fmla="*/ 44 h 80"/>
                  <a:gd name="T26" fmla="*/ 65 w 88"/>
                  <a:gd name="T27" fmla="*/ 45 h 80"/>
                  <a:gd name="T28" fmla="*/ 55 w 88"/>
                  <a:gd name="T29" fmla="*/ 57 h 80"/>
                  <a:gd name="T30" fmla="*/ 23 w 88"/>
                  <a:gd name="T31" fmla="*/ 21 h 80"/>
                  <a:gd name="T32" fmla="*/ 20 w 88"/>
                  <a:gd name="T33" fmla="*/ 20 h 80"/>
                  <a:gd name="T34" fmla="*/ 17 w 88"/>
                  <a:gd name="T35" fmla="*/ 21 h 80"/>
                  <a:gd name="T36" fmla="*/ 4 w 88"/>
                  <a:gd name="T37" fmla="*/ 36 h 80"/>
                  <a:gd name="T38" fmla="*/ 4 w 88"/>
                  <a:gd name="T39" fmla="*/ 4 h 80"/>
                  <a:gd name="T40" fmla="*/ 84 w 88"/>
                  <a:gd name="T41" fmla="*/ 4 h 80"/>
                  <a:gd name="T42" fmla="*/ 4 w 88"/>
                  <a:gd name="T43" fmla="*/ 42 h 80"/>
                  <a:gd name="T44" fmla="*/ 20 w 88"/>
                  <a:gd name="T45" fmla="*/ 24 h 80"/>
                  <a:gd name="T46" fmla="*/ 52 w 88"/>
                  <a:gd name="T47" fmla="*/ 61 h 80"/>
                  <a:gd name="T48" fmla="*/ 55 w 88"/>
                  <a:gd name="T49" fmla="*/ 63 h 80"/>
                  <a:gd name="T50" fmla="*/ 66 w 88"/>
                  <a:gd name="T51" fmla="*/ 76 h 80"/>
                  <a:gd name="T52" fmla="*/ 4 w 88"/>
                  <a:gd name="T53" fmla="*/ 76 h 80"/>
                  <a:gd name="T54" fmla="*/ 4 w 88"/>
                  <a:gd name="T55" fmla="*/ 42 h 80"/>
                  <a:gd name="T56" fmla="*/ 71 w 88"/>
                  <a:gd name="T57" fmla="*/ 76 h 80"/>
                  <a:gd name="T58" fmla="*/ 57 w 88"/>
                  <a:gd name="T59" fmla="*/ 60 h 80"/>
                  <a:gd name="T60" fmla="*/ 68 w 88"/>
                  <a:gd name="T61" fmla="*/ 48 h 80"/>
                  <a:gd name="T62" fmla="*/ 84 w 88"/>
                  <a:gd name="T63" fmla="*/ 66 h 80"/>
                  <a:gd name="T64" fmla="*/ 84 w 88"/>
                  <a:gd name="T65" fmla="*/ 76 h 80"/>
                  <a:gd name="T66" fmla="*/ 71 w 88"/>
                  <a:gd name="T67" fmla="*/ 7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80">
                    <a:moveTo>
                      <a:pt x="8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8"/>
                      <a:pt x="2" y="80"/>
                      <a:pt x="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80"/>
                      <a:pt x="88" y="78"/>
                      <a:pt x="88" y="76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6" y="0"/>
                      <a:pt x="84" y="0"/>
                    </a:cubicBezTo>
                    <a:close/>
                    <a:moveTo>
                      <a:pt x="84" y="4"/>
                    </a:moveTo>
                    <a:cubicBezTo>
                      <a:pt x="84" y="59"/>
                      <a:pt x="84" y="59"/>
                      <a:pt x="84" y="59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0" y="44"/>
                      <a:pt x="69" y="44"/>
                      <a:pt x="68" y="44"/>
                    </a:cubicBezTo>
                    <a:cubicBezTo>
                      <a:pt x="67" y="44"/>
                      <a:pt x="66" y="44"/>
                      <a:pt x="65" y="45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2" y="20"/>
                      <a:pt x="21" y="20"/>
                      <a:pt x="20" y="20"/>
                    </a:cubicBezTo>
                    <a:cubicBezTo>
                      <a:pt x="19" y="20"/>
                      <a:pt x="18" y="20"/>
                      <a:pt x="17" y="21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84" y="4"/>
                    </a:lnTo>
                    <a:close/>
                    <a:moveTo>
                      <a:pt x="4" y="42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4" y="76"/>
                      <a:pt x="4" y="76"/>
                      <a:pt x="4" y="76"/>
                    </a:cubicBezTo>
                    <a:lnTo>
                      <a:pt x="4" y="42"/>
                    </a:lnTo>
                    <a:close/>
                    <a:moveTo>
                      <a:pt x="71" y="76"/>
                    </a:moveTo>
                    <a:cubicBezTo>
                      <a:pt x="57" y="60"/>
                      <a:pt x="57" y="60"/>
                      <a:pt x="57" y="60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4" y="66"/>
                      <a:pt x="84" y="66"/>
                      <a:pt x="84" y="66"/>
                    </a:cubicBezTo>
                    <a:cubicBezTo>
                      <a:pt x="84" y="76"/>
                      <a:pt x="84" y="76"/>
                      <a:pt x="84" y="76"/>
                    </a:cubicBezTo>
                    <a:lnTo>
                      <a:pt x="71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C6AA6B8F-13E1-4319-A9B9-A81E6E5F74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27875" y="2260600"/>
                <a:ext cx="92075" cy="92075"/>
              </a:xfrm>
              <a:custGeom>
                <a:avLst/>
                <a:gdLst>
                  <a:gd name="T0" fmla="*/ 12 w 24"/>
                  <a:gd name="T1" fmla="*/ 24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  <a:gd name="T10" fmla="*/ 12 w 24"/>
                  <a:gd name="T11" fmla="*/ 4 h 24"/>
                  <a:gd name="T12" fmla="*/ 20 w 24"/>
                  <a:gd name="T13" fmla="*/ 12 h 24"/>
                  <a:gd name="T14" fmla="*/ 12 w 24"/>
                  <a:gd name="T15" fmla="*/ 20 h 24"/>
                  <a:gd name="T16" fmla="*/ 4 w 24"/>
                  <a:gd name="T17" fmla="*/ 12 h 24"/>
                  <a:gd name="T18" fmla="*/ 12 w 24"/>
                  <a:gd name="T19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lose/>
                    <a:moveTo>
                      <a:pt x="12" y="4"/>
                    </a:moveTo>
                    <a:cubicBezTo>
                      <a:pt x="16" y="4"/>
                      <a:pt x="20" y="8"/>
                      <a:pt x="20" y="12"/>
                    </a:cubicBezTo>
                    <a:cubicBezTo>
                      <a:pt x="20" y="16"/>
                      <a:pt x="16" y="20"/>
                      <a:pt x="12" y="20"/>
                    </a:cubicBezTo>
                    <a:cubicBezTo>
                      <a:pt x="8" y="20"/>
                      <a:pt x="4" y="16"/>
                      <a:pt x="4" y="12"/>
                    </a:cubicBezTo>
                    <a:cubicBezTo>
                      <a:pt x="4" y="8"/>
                      <a:pt x="8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A293BB48-1FC1-416E-A94F-8D4E424C2ED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4016424" y="1934615"/>
              <a:ext cx="489208" cy="526366"/>
            </a:xfrm>
            <a:custGeom>
              <a:avLst/>
              <a:gdLst>
                <a:gd name="T0" fmla="*/ 405 w 633"/>
                <a:gd name="T1" fmla="*/ 470 h 730"/>
                <a:gd name="T2" fmla="*/ 483 w 633"/>
                <a:gd name="T3" fmla="*/ 380 h 730"/>
                <a:gd name="T4" fmla="*/ 501 w 633"/>
                <a:gd name="T5" fmla="*/ 293 h 730"/>
                <a:gd name="T6" fmla="*/ 437 w 633"/>
                <a:gd name="T7" fmla="*/ 133 h 730"/>
                <a:gd name="T8" fmla="*/ 316 w 633"/>
                <a:gd name="T9" fmla="*/ 8 h 730"/>
                <a:gd name="T10" fmla="*/ 316 w 633"/>
                <a:gd name="T11" fmla="*/ 40 h 730"/>
                <a:gd name="T12" fmla="*/ 316 w 633"/>
                <a:gd name="T13" fmla="*/ 66 h 730"/>
                <a:gd name="T14" fmla="*/ 237 w 633"/>
                <a:gd name="T15" fmla="*/ 95 h 730"/>
                <a:gd name="T16" fmla="*/ 192 w 633"/>
                <a:gd name="T17" fmla="*/ 135 h 730"/>
                <a:gd name="T18" fmla="*/ 141 w 633"/>
                <a:gd name="T19" fmla="*/ 264 h 730"/>
                <a:gd name="T20" fmla="*/ 133 w 633"/>
                <a:gd name="T21" fmla="*/ 339 h 730"/>
                <a:gd name="T22" fmla="*/ 175 w 633"/>
                <a:gd name="T23" fmla="*/ 399 h 730"/>
                <a:gd name="T24" fmla="*/ 181 w 633"/>
                <a:gd name="T25" fmla="*/ 534 h 730"/>
                <a:gd name="T26" fmla="*/ 24 w 633"/>
                <a:gd name="T27" fmla="*/ 730 h 730"/>
                <a:gd name="T28" fmla="*/ 610 w 633"/>
                <a:gd name="T29" fmla="*/ 730 h 730"/>
                <a:gd name="T30" fmla="*/ 453 w 633"/>
                <a:gd name="T31" fmla="*/ 534 h 730"/>
                <a:gd name="T32" fmla="*/ 156 w 633"/>
                <a:gd name="T33" fmla="*/ 275 h 730"/>
                <a:gd name="T34" fmla="*/ 189 w 633"/>
                <a:gd name="T35" fmla="*/ 335 h 730"/>
                <a:gd name="T36" fmla="*/ 195 w 633"/>
                <a:gd name="T37" fmla="*/ 273 h 730"/>
                <a:gd name="T38" fmla="*/ 211 w 633"/>
                <a:gd name="T39" fmla="*/ 190 h 730"/>
                <a:gd name="T40" fmla="*/ 316 w 633"/>
                <a:gd name="T41" fmla="*/ 195 h 730"/>
                <a:gd name="T42" fmla="*/ 380 w 633"/>
                <a:gd name="T43" fmla="*/ 173 h 730"/>
                <a:gd name="T44" fmla="*/ 424 w 633"/>
                <a:gd name="T45" fmla="*/ 192 h 730"/>
                <a:gd name="T46" fmla="*/ 439 w 633"/>
                <a:gd name="T47" fmla="*/ 273 h 730"/>
                <a:gd name="T48" fmla="*/ 445 w 633"/>
                <a:gd name="T49" fmla="*/ 335 h 730"/>
                <a:gd name="T50" fmla="*/ 477 w 633"/>
                <a:gd name="T51" fmla="*/ 275 h 730"/>
                <a:gd name="T52" fmla="*/ 317 w 633"/>
                <a:gd name="T53" fmla="*/ 482 h 730"/>
                <a:gd name="T54" fmla="*/ 189 w 633"/>
                <a:gd name="T55" fmla="*/ 384 h 730"/>
                <a:gd name="T56" fmla="*/ 316 w 633"/>
                <a:gd name="T57" fmla="*/ 503 h 730"/>
                <a:gd name="T58" fmla="*/ 387 w 633"/>
                <a:gd name="T59" fmla="*/ 483 h 730"/>
                <a:gd name="T60" fmla="*/ 319 w 633"/>
                <a:gd name="T61" fmla="*/ 630 h 730"/>
                <a:gd name="T62" fmla="*/ 224 w 633"/>
                <a:gd name="T63" fmla="*/ 525 h 730"/>
                <a:gd name="T64" fmla="*/ 403 w 633"/>
                <a:gd name="T65" fmla="*/ 669 h 730"/>
                <a:gd name="T66" fmla="*/ 318 w 633"/>
                <a:gd name="T67" fmla="*/ 687 h 730"/>
                <a:gd name="T68" fmla="*/ 272 w 633"/>
                <a:gd name="T69" fmla="*/ 626 h 730"/>
                <a:gd name="T70" fmla="*/ 172 w 633"/>
                <a:gd name="T71" fmla="*/ 556 h 730"/>
                <a:gd name="T72" fmla="*/ 214 w 633"/>
                <a:gd name="T73" fmla="*/ 538 h 730"/>
                <a:gd name="T74" fmla="*/ 319 w 633"/>
                <a:gd name="T75" fmla="*/ 655 h 730"/>
                <a:gd name="T76" fmla="*/ 459 w 633"/>
                <a:gd name="T77" fmla="*/ 558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3" h="730">
                  <a:moveTo>
                    <a:pt x="453" y="534"/>
                  </a:moveTo>
                  <a:cubicBezTo>
                    <a:pt x="420" y="520"/>
                    <a:pt x="408" y="498"/>
                    <a:pt x="405" y="470"/>
                  </a:cubicBezTo>
                  <a:cubicBezTo>
                    <a:pt x="427" y="452"/>
                    <a:pt x="445" y="427"/>
                    <a:pt x="458" y="399"/>
                  </a:cubicBezTo>
                  <a:cubicBezTo>
                    <a:pt x="468" y="395"/>
                    <a:pt x="476" y="389"/>
                    <a:pt x="483" y="380"/>
                  </a:cubicBezTo>
                  <a:cubicBezTo>
                    <a:pt x="491" y="369"/>
                    <a:pt x="497" y="355"/>
                    <a:pt x="500" y="339"/>
                  </a:cubicBezTo>
                  <a:cubicBezTo>
                    <a:pt x="503" y="324"/>
                    <a:pt x="504" y="308"/>
                    <a:pt x="501" y="293"/>
                  </a:cubicBezTo>
                  <a:cubicBezTo>
                    <a:pt x="500" y="282"/>
                    <a:pt x="497" y="272"/>
                    <a:pt x="492" y="263"/>
                  </a:cubicBezTo>
                  <a:cubicBezTo>
                    <a:pt x="486" y="212"/>
                    <a:pt x="466" y="165"/>
                    <a:pt x="437" y="133"/>
                  </a:cubicBezTo>
                  <a:cubicBezTo>
                    <a:pt x="431" y="125"/>
                    <a:pt x="424" y="118"/>
                    <a:pt x="417" y="112"/>
                  </a:cubicBezTo>
                  <a:cubicBezTo>
                    <a:pt x="439" y="56"/>
                    <a:pt x="386" y="0"/>
                    <a:pt x="316" y="8"/>
                  </a:cubicBezTo>
                  <a:cubicBezTo>
                    <a:pt x="307" y="9"/>
                    <a:pt x="297" y="11"/>
                    <a:pt x="288" y="14"/>
                  </a:cubicBezTo>
                  <a:cubicBezTo>
                    <a:pt x="300" y="20"/>
                    <a:pt x="310" y="30"/>
                    <a:pt x="316" y="40"/>
                  </a:cubicBezTo>
                  <a:cubicBezTo>
                    <a:pt x="320" y="49"/>
                    <a:pt x="321" y="58"/>
                    <a:pt x="316" y="68"/>
                  </a:cubicBezTo>
                  <a:cubicBezTo>
                    <a:pt x="316" y="67"/>
                    <a:pt x="316" y="67"/>
                    <a:pt x="316" y="66"/>
                  </a:cubicBezTo>
                  <a:cubicBezTo>
                    <a:pt x="291" y="0"/>
                    <a:pt x="212" y="20"/>
                    <a:pt x="211" y="42"/>
                  </a:cubicBezTo>
                  <a:cubicBezTo>
                    <a:pt x="231" y="57"/>
                    <a:pt x="237" y="71"/>
                    <a:pt x="237" y="95"/>
                  </a:cubicBezTo>
                  <a:cubicBezTo>
                    <a:pt x="214" y="95"/>
                    <a:pt x="206" y="79"/>
                    <a:pt x="197" y="56"/>
                  </a:cubicBezTo>
                  <a:cubicBezTo>
                    <a:pt x="185" y="82"/>
                    <a:pt x="184" y="110"/>
                    <a:pt x="192" y="135"/>
                  </a:cubicBezTo>
                  <a:cubicBezTo>
                    <a:pt x="164" y="167"/>
                    <a:pt x="144" y="210"/>
                    <a:pt x="141" y="254"/>
                  </a:cubicBezTo>
                  <a:cubicBezTo>
                    <a:pt x="141" y="258"/>
                    <a:pt x="141" y="261"/>
                    <a:pt x="141" y="264"/>
                  </a:cubicBezTo>
                  <a:cubicBezTo>
                    <a:pt x="137" y="273"/>
                    <a:pt x="134" y="283"/>
                    <a:pt x="132" y="293"/>
                  </a:cubicBezTo>
                  <a:cubicBezTo>
                    <a:pt x="130" y="308"/>
                    <a:pt x="130" y="324"/>
                    <a:pt x="133" y="339"/>
                  </a:cubicBezTo>
                  <a:cubicBezTo>
                    <a:pt x="136" y="355"/>
                    <a:pt x="142" y="369"/>
                    <a:pt x="151" y="380"/>
                  </a:cubicBezTo>
                  <a:cubicBezTo>
                    <a:pt x="157" y="389"/>
                    <a:pt x="166" y="395"/>
                    <a:pt x="175" y="399"/>
                  </a:cubicBezTo>
                  <a:cubicBezTo>
                    <a:pt x="188" y="427"/>
                    <a:pt x="206" y="452"/>
                    <a:pt x="228" y="470"/>
                  </a:cubicBezTo>
                  <a:cubicBezTo>
                    <a:pt x="225" y="498"/>
                    <a:pt x="214" y="520"/>
                    <a:pt x="181" y="534"/>
                  </a:cubicBezTo>
                  <a:cubicBezTo>
                    <a:pt x="106" y="565"/>
                    <a:pt x="0" y="574"/>
                    <a:pt x="3" y="668"/>
                  </a:cubicBezTo>
                  <a:cubicBezTo>
                    <a:pt x="3" y="688"/>
                    <a:pt x="11" y="709"/>
                    <a:pt x="24" y="730"/>
                  </a:cubicBezTo>
                  <a:cubicBezTo>
                    <a:pt x="316" y="730"/>
                    <a:pt x="316" y="730"/>
                    <a:pt x="316" y="730"/>
                  </a:cubicBezTo>
                  <a:cubicBezTo>
                    <a:pt x="610" y="730"/>
                    <a:pt x="610" y="730"/>
                    <a:pt x="610" y="730"/>
                  </a:cubicBezTo>
                  <a:cubicBezTo>
                    <a:pt x="622" y="709"/>
                    <a:pt x="630" y="688"/>
                    <a:pt x="631" y="668"/>
                  </a:cubicBezTo>
                  <a:cubicBezTo>
                    <a:pt x="633" y="574"/>
                    <a:pt x="528" y="565"/>
                    <a:pt x="453" y="534"/>
                  </a:cubicBezTo>
                  <a:close/>
                  <a:moveTo>
                    <a:pt x="189" y="384"/>
                  </a:moveTo>
                  <a:cubicBezTo>
                    <a:pt x="154" y="378"/>
                    <a:pt x="140" y="313"/>
                    <a:pt x="156" y="275"/>
                  </a:cubicBezTo>
                  <a:cubicBezTo>
                    <a:pt x="157" y="275"/>
                    <a:pt x="158" y="274"/>
                    <a:pt x="158" y="274"/>
                  </a:cubicBezTo>
                  <a:cubicBezTo>
                    <a:pt x="182" y="259"/>
                    <a:pt x="189" y="329"/>
                    <a:pt x="189" y="335"/>
                  </a:cubicBezTo>
                  <a:cubicBezTo>
                    <a:pt x="189" y="360"/>
                    <a:pt x="216" y="369"/>
                    <a:pt x="210" y="352"/>
                  </a:cubicBezTo>
                  <a:cubicBezTo>
                    <a:pt x="204" y="334"/>
                    <a:pt x="196" y="307"/>
                    <a:pt x="195" y="273"/>
                  </a:cubicBezTo>
                  <a:cubicBezTo>
                    <a:pt x="195" y="272"/>
                    <a:pt x="195" y="272"/>
                    <a:pt x="195" y="271"/>
                  </a:cubicBezTo>
                  <a:cubicBezTo>
                    <a:pt x="194" y="245"/>
                    <a:pt x="200" y="216"/>
                    <a:pt x="211" y="190"/>
                  </a:cubicBezTo>
                  <a:cubicBezTo>
                    <a:pt x="215" y="185"/>
                    <a:pt x="218" y="180"/>
                    <a:pt x="223" y="177"/>
                  </a:cubicBezTo>
                  <a:cubicBezTo>
                    <a:pt x="244" y="194"/>
                    <a:pt x="275" y="202"/>
                    <a:pt x="316" y="195"/>
                  </a:cubicBezTo>
                  <a:cubicBezTo>
                    <a:pt x="335" y="191"/>
                    <a:pt x="356" y="185"/>
                    <a:pt x="379" y="174"/>
                  </a:cubicBezTo>
                  <a:cubicBezTo>
                    <a:pt x="380" y="174"/>
                    <a:pt x="380" y="173"/>
                    <a:pt x="380" y="173"/>
                  </a:cubicBezTo>
                  <a:cubicBezTo>
                    <a:pt x="405" y="167"/>
                    <a:pt x="412" y="175"/>
                    <a:pt x="423" y="191"/>
                  </a:cubicBezTo>
                  <a:cubicBezTo>
                    <a:pt x="423" y="191"/>
                    <a:pt x="423" y="191"/>
                    <a:pt x="424" y="192"/>
                  </a:cubicBezTo>
                  <a:cubicBezTo>
                    <a:pt x="434" y="216"/>
                    <a:pt x="440" y="243"/>
                    <a:pt x="440" y="269"/>
                  </a:cubicBezTo>
                  <a:cubicBezTo>
                    <a:pt x="439" y="270"/>
                    <a:pt x="439" y="272"/>
                    <a:pt x="439" y="273"/>
                  </a:cubicBezTo>
                  <a:cubicBezTo>
                    <a:pt x="438" y="307"/>
                    <a:pt x="430" y="334"/>
                    <a:pt x="424" y="352"/>
                  </a:cubicBezTo>
                  <a:cubicBezTo>
                    <a:pt x="418" y="369"/>
                    <a:pt x="445" y="360"/>
                    <a:pt x="445" y="335"/>
                  </a:cubicBezTo>
                  <a:cubicBezTo>
                    <a:pt x="445" y="329"/>
                    <a:pt x="452" y="259"/>
                    <a:pt x="476" y="274"/>
                  </a:cubicBezTo>
                  <a:cubicBezTo>
                    <a:pt x="476" y="274"/>
                    <a:pt x="477" y="274"/>
                    <a:pt x="477" y="275"/>
                  </a:cubicBezTo>
                  <a:cubicBezTo>
                    <a:pt x="494" y="313"/>
                    <a:pt x="480" y="378"/>
                    <a:pt x="445" y="384"/>
                  </a:cubicBezTo>
                  <a:cubicBezTo>
                    <a:pt x="421" y="440"/>
                    <a:pt x="377" y="482"/>
                    <a:pt x="317" y="482"/>
                  </a:cubicBezTo>
                  <a:cubicBezTo>
                    <a:pt x="316" y="482"/>
                    <a:pt x="316" y="482"/>
                    <a:pt x="316" y="482"/>
                  </a:cubicBezTo>
                  <a:cubicBezTo>
                    <a:pt x="256" y="482"/>
                    <a:pt x="213" y="440"/>
                    <a:pt x="189" y="384"/>
                  </a:cubicBezTo>
                  <a:close/>
                  <a:moveTo>
                    <a:pt x="249" y="484"/>
                  </a:moveTo>
                  <a:cubicBezTo>
                    <a:pt x="268" y="496"/>
                    <a:pt x="291" y="502"/>
                    <a:pt x="316" y="503"/>
                  </a:cubicBezTo>
                  <a:cubicBezTo>
                    <a:pt x="317" y="503"/>
                    <a:pt x="317" y="503"/>
                    <a:pt x="317" y="503"/>
                  </a:cubicBezTo>
                  <a:cubicBezTo>
                    <a:pt x="343" y="503"/>
                    <a:pt x="366" y="496"/>
                    <a:pt x="387" y="483"/>
                  </a:cubicBezTo>
                  <a:cubicBezTo>
                    <a:pt x="391" y="500"/>
                    <a:pt x="401" y="518"/>
                    <a:pt x="414" y="532"/>
                  </a:cubicBezTo>
                  <a:cubicBezTo>
                    <a:pt x="374" y="581"/>
                    <a:pt x="346" y="601"/>
                    <a:pt x="319" y="630"/>
                  </a:cubicBezTo>
                  <a:cubicBezTo>
                    <a:pt x="318" y="629"/>
                    <a:pt x="317" y="629"/>
                    <a:pt x="316" y="628"/>
                  </a:cubicBezTo>
                  <a:cubicBezTo>
                    <a:pt x="292" y="612"/>
                    <a:pt x="262" y="579"/>
                    <a:pt x="224" y="525"/>
                  </a:cubicBezTo>
                  <a:cubicBezTo>
                    <a:pt x="235" y="513"/>
                    <a:pt x="244" y="498"/>
                    <a:pt x="249" y="484"/>
                  </a:cubicBezTo>
                  <a:close/>
                  <a:moveTo>
                    <a:pt x="403" y="669"/>
                  </a:moveTo>
                  <a:cubicBezTo>
                    <a:pt x="391" y="655"/>
                    <a:pt x="383" y="631"/>
                    <a:pt x="362" y="619"/>
                  </a:cubicBezTo>
                  <a:cubicBezTo>
                    <a:pt x="344" y="631"/>
                    <a:pt x="321" y="669"/>
                    <a:pt x="318" y="687"/>
                  </a:cubicBezTo>
                  <a:cubicBezTo>
                    <a:pt x="318" y="684"/>
                    <a:pt x="317" y="680"/>
                    <a:pt x="316" y="677"/>
                  </a:cubicBezTo>
                  <a:cubicBezTo>
                    <a:pt x="308" y="654"/>
                    <a:pt x="281" y="635"/>
                    <a:pt x="272" y="626"/>
                  </a:cubicBezTo>
                  <a:cubicBezTo>
                    <a:pt x="252" y="635"/>
                    <a:pt x="246" y="653"/>
                    <a:pt x="233" y="670"/>
                  </a:cubicBezTo>
                  <a:cubicBezTo>
                    <a:pt x="220" y="653"/>
                    <a:pt x="183" y="602"/>
                    <a:pt x="172" y="556"/>
                  </a:cubicBezTo>
                  <a:cubicBezTo>
                    <a:pt x="187" y="553"/>
                    <a:pt x="201" y="545"/>
                    <a:pt x="213" y="535"/>
                  </a:cubicBezTo>
                  <a:cubicBezTo>
                    <a:pt x="213" y="536"/>
                    <a:pt x="214" y="537"/>
                    <a:pt x="214" y="538"/>
                  </a:cubicBezTo>
                  <a:cubicBezTo>
                    <a:pt x="240" y="574"/>
                    <a:pt x="285" y="626"/>
                    <a:pt x="316" y="652"/>
                  </a:cubicBezTo>
                  <a:cubicBezTo>
                    <a:pt x="317" y="653"/>
                    <a:pt x="318" y="654"/>
                    <a:pt x="319" y="655"/>
                  </a:cubicBezTo>
                  <a:cubicBezTo>
                    <a:pt x="351" y="612"/>
                    <a:pt x="388" y="581"/>
                    <a:pt x="425" y="541"/>
                  </a:cubicBezTo>
                  <a:cubicBezTo>
                    <a:pt x="435" y="549"/>
                    <a:pt x="446" y="555"/>
                    <a:pt x="459" y="558"/>
                  </a:cubicBezTo>
                  <a:cubicBezTo>
                    <a:pt x="446" y="592"/>
                    <a:pt x="425" y="648"/>
                    <a:pt x="403" y="66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9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 Light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张超</dc:creator>
  <cp:lastModifiedBy>张超</cp:lastModifiedBy>
  <cp:revision>8</cp:revision>
  <dcterms:created xsi:type="dcterms:W3CDTF">2018-07-30T02:06:47Z</dcterms:created>
  <dcterms:modified xsi:type="dcterms:W3CDTF">2018-07-30T03:09:45Z</dcterms:modified>
</cp:coreProperties>
</file>