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76" r:id="rId3"/>
    <p:sldId id="288" r:id="rId4"/>
    <p:sldId id="290" r:id="rId5"/>
    <p:sldId id="264" r:id="rId6"/>
    <p:sldId id="287" r:id="rId7"/>
    <p:sldId id="291" r:id="rId8"/>
    <p:sldId id="27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66" d="100"/>
          <a:sy n="66" d="100"/>
        </p:scale>
        <p:origin x="641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B8F8F6-6636-4FC8-808D-CF31B301FE26}" type="doc">
      <dgm:prSet loTypeId="urn:microsoft.com/office/officeart/2005/8/layout/list1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1D343AF-3E14-4F87-9D7A-CCD876B8C5FF}">
      <dgm:prSet phldrT="[文本]"/>
      <dgm:spPr/>
      <dgm:t>
        <a:bodyPr/>
        <a:lstStyle/>
        <a:p>
          <a:r>
            <a:rPr lang="en-US" altLang="zh-CN" dirty="0" smtClean="0"/>
            <a:t>Implement Application</a:t>
          </a:r>
          <a:endParaRPr lang="zh-CN" altLang="en-US" dirty="0"/>
        </a:p>
      </dgm:t>
    </dgm:pt>
    <dgm:pt modelId="{86E1D6E0-FE01-4BAB-A2EB-0ECFBAAE8465}" type="parTrans" cxnId="{F2F60DA3-8879-4FD3-B14B-3F9ABCD8B9D6}">
      <dgm:prSet/>
      <dgm:spPr/>
      <dgm:t>
        <a:bodyPr/>
        <a:lstStyle/>
        <a:p>
          <a:endParaRPr lang="zh-CN" altLang="en-US"/>
        </a:p>
      </dgm:t>
    </dgm:pt>
    <dgm:pt modelId="{8D49FBAC-4E1F-4FEF-B5BC-15AD780AB5AA}" type="sibTrans" cxnId="{F2F60DA3-8879-4FD3-B14B-3F9ABCD8B9D6}">
      <dgm:prSet/>
      <dgm:spPr/>
      <dgm:t>
        <a:bodyPr/>
        <a:lstStyle/>
        <a:p>
          <a:endParaRPr lang="zh-CN" altLang="en-US"/>
        </a:p>
      </dgm:t>
    </dgm:pt>
    <dgm:pt modelId="{C3D758BC-B79E-410D-BD7E-53CA6C1FB50B}">
      <dgm:prSet phldrT="[文本]"/>
      <dgm:spPr/>
      <dgm:t>
        <a:bodyPr/>
        <a:lstStyle/>
        <a:p>
          <a:r>
            <a:rPr lang="en-US" altLang="zh-CN" dirty="0" smtClean="0"/>
            <a:t>Deploy in the Cloud</a:t>
          </a:r>
          <a:endParaRPr lang="zh-CN" altLang="en-US" dirty="0"/>
        </a:p>
      </dgm:t>
    </dgm:pt>
    <dgm:pt modelId="{955C2E0E-72B1-460C-AB43-3C6617307CE2}" type="parTrans" cxnId="{5EA4BB5B-8E4A-4EAF-B035-0365D1F31268}">
      <dgm:prSet/>
      <dgm:spPr/>
      <dgm:t>
        <a:bodyPr/>
        <a:lstStyle/>
        <a:p>
          <a:endParaRPr lang="zh-CN" altLang="en-US"/>
        </a:p>
      </dgm:t>
    </dgm:pt>
    <dgm:pt modelId="{A8F469F8-8176-4612-9911-DF103648A9E9}" type="sibTrans" cxnId="{5EA4BB5B-8E4A-4EAF-B035-0365D1F31268}">
      <dgm:prSet/>
      <dgm:spPr/>
      <dgm:t>
        <a:bodyPr/>
        <a:lstStyle/>
        <a:p>
          <a:endParaRPr lang="zh-CN" altLang="en-US"/>
        </a:p>
      </dgm:t>
    </dgm:pt>
    <dgm:pt modelId="{83C8C5D2-6BC0-4B4D-9EF1-86F21ECBD4E4}">
      <dgm:prSet phldrT="[文本]"/>
      <dgm:spPr/>
      <dgm:t>
        <a:bodyPr/>
        <a:lstStyle/>
        <a:p>
          <a:r>
            <a:rPr lang="en-US" altLang="zh-CN" dirty="0" smtClean="0"/>
            <a:t>User Interface</a:t>
          </a:r>
          <a:endParaRPr lang="zh-CN" altLang="en-US" dirty="0"/>
        </a:p>
      </dgm:t>
    </dgm:pt>
    <dgm:pt modelId="{F2B1D117-2C3B-4E44-A3B5-82CFDF33DC67}" type="parTrans" cxnId="{8A441668-F425-4499-A3E3-9707367C5CBD}">
      <dgm:prSet/>
      <dgm:spPr/>
      <dgm:t>
        <a:bodyPr/>
        <a:lstStyle/>
        <a:p>
          <a:endParaRPr lang="zh-CN" altLang="en-US"/>
        </a:p>
      </dgm:t>
    </dgm:pt>
    <dgm:pt modelId="{551389FA-973F-4E71-9988-C3A7FD31F2EC}" type="sibTrans" cxnId="{8A441668-F425-4499-A3E3-9707367C5CBD}">
      <dgm:prSet/>
      <dgm:spPr/>
      <dgm:t>
        <a:bodyPr/>
        <a:lstStyle/>
        <a:p>
          <a:endParaRPr lang="zh-CN" altLang="en-US"/>
        </a:p>
      </dgm:t>
    </dgm:pt>
    <dgm:pt modelId="{F9E52A80-66F5-42BE-B884-D8C72E815BA3}" type="pres">
      <dgm:prSet presAssocID="{EFB8F8F6-6636-4FC8-808D-CF31B301FE26}" presName="linear" presStyleCnt="0">
        <dgm:presLayoutVars>
          <dgm:dir/>
          <dgm:animLvl val="lvl"/>
          <dgm:resizeHandles val="exact"/>
        </dgm:presLayoutVars>
      </dgm:prSet>
      <dgm:spPr/>
    </dgm:pt>
    <dgm:pt modelId="{5CB99CB3-12FE-4FFA-B750-EE067BB8DF1F}" type="pres">
      <dgm:prSet presAssocID="{A1D343AF-3E14-4F87-9D7A-CCD876B8C5FF}" presName="parentLin" presStyleCnt="0"/>
      <dgm:spPr/>
    </dgm:pt>
    <dgm:pt modelId="{8DC9F979-6681-485A-BF45-629641F18644}" type="pres">
      <dgm:prSet presAssocID="{A1D343AF-3E14-4F87-9D7A-CCD876B8C5FF}" presName="parentLeftMargin" presStyleLbl="node1" presStyleIdx="0" presStyleCnt="3"/>
      <dgm:spPr/>
    </dgm:pt>
    <dgm:pt modelId="{01EB4CC3-8217-4500-9461-E67AE832264F}" type="pres">
      <dgm:prSet presAssocID="{A1D343AF-3E14-4F87-9D7A-CCD876B8C5F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2985F0-525E-48FD-8B36-D248D2F5D5AD}" type="pres">
      <dgm:prSet presAssocID="{A1D343AF-3E14-4F87-9D7A-CCD876B8C5FF}" presName="negativeSpace" presStyleCnt="0"/>
      <dgm:spPr/>
    </dgm:pt>
    <dgm:pt modelId="{3A3739EB-5AFD-4B25-8B5D-97582C23B27C}" type="pres">
      <dgm:prSet presAssocID="{A1D343AF-3E14-4F87-9D7A-CCD876B8C5FF}" presName="childText" presStyleLbl="conFgAcc1" presStyleIdx="0" presStyleCnt="3">
        <dgm:presLayoutVars>
          <dgm:bulletEnabled val="1"/>
        </dgm:presLayoutVars>
      </dgm:prSet>
      <dgm:spPr/>
    </dgm:pt>
    <dgm:pt modelId="{0D92DCAE-882D-43F3-A2D9-5F872C74E2E1}" type="pres">
      <dgm:prSet presAssocID="{8D49FBAC-4E1F-4FEF-B5BC-15AD780AB5AA}" presName="spaceBetweenRectangles" presStyleCnt="0"/>
      <dgm:spPr/>
    </dgm:pt>
    <dgm:pt modelId="{87B3C608-ACD9-4B14-B056-B5D1DB1B198F}" type="pres">
      <dgm:prSet presAssocID="{C3D758BC-B79E-410D-BD7E-53CA6C1FB50B}" presName="parentLin" presStyleCnt="0"/>
      <dgm:spPr/>
    </dgm:pt>
    <dgm:pt modelId="{B7A6DE16-23D9-4E84-8101-D4C042C12B5C}" type="pres">
      <dgm:prSet presAssocID="{C3D758BC-B79E-410D-BD7E-53CA6C1FB50B}" presName="parentLeftMargin" presStyleLbl="node1" presStyleIdx="0" presStyleCnt="3"/>
      <dgm:spPr/>
    </dgm:pt>
    <dgm:pt modelId="{A3635298-80BD-47DB-9EE2-5ECC161FA11C}" type="pres">
      <dgm:prSet presAssocID="{C3D758BC-B79E-410D-BD7E-53CA6C1FB50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7A6B52-54C0-42D0-8F58-50FAF6E6DA16}" type="pres">
      <dgm:prSet presAssocID="{C3D758BC-B79E-410D-BD7E-53CA6C1FB50B}" presName="negativeSpace" presStyleCnt="0"/>
      <dgm:spPr/>
    </dgm:pt>
    <dgm:pt modelId="{3690FFEA-DDBC-4812-AD24-C06518A239B2}" type="pres">
      <dgm:prSet presAssocID="{C3D758BC-B79E-410D-BD7E-53CA6C1FB50B}" presName="childText" presStyleLbl="conFgAcc1" presStyleIdx="1" presStyleCnt="3">
        <dgm:presLayoutVars>
          <dgm:bulletEnabled val="1"/>
        </dgm:presLayoutVars>
      </dgm:prSet>
      <dgm:spPr/>
    </dgm:pt>
    <dgm:pt modelId="{E68E69B6-D6FD-4E54-AE52-C6D61C80DD38}" type="pres">
      <dgm:prSet presAssocID="{A8F469F8-8176-4612-9911-DF103648A9E9}" presName="spaceBetweenRectangles" presStyleCnt="0"/>
      <dgm:spPr/>
    </dgm:pt>
    <dgm:pt modelId="{30670FEA-CF47-4E44-8F38-6BC67C19A10B}" type="pres">
      <dgm:prSet presAssocID="{83C8C5D2-6BC0-4B4D-9EF1-86F21ECBD4E4}" presName="parentLin" presStyleCnt="0"/>
      <dgm:spPr/>
    </dgm:pt>
    <dgm:pt modelId="{B5EBA7BF-B853-49A6-9AD5-DAFC09A95591}" type="pres">
      <dgm:prSet presAssocID="{83C8C5D2-6BC0-4B4D-9EF1-86F21ECBD4E4}" presName="parentLeftMargin" presStyleLbl="node1" presStyleIdx="1" presStyleCnt="3"/>
      <dgm:spPr/>
    </dgm:pt>
    <dgm:pt modelId="{F8CAC2C8-C1C6-430D-8DA3-CF8EA096D18B}" type="pres">
      <dgm:prSet presAssocID="{83C8C5D2-6BC0-4B4D-9EF1-86F21ECBD4E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037D3E9-C0CA-4422-9E34-18314AE857EB}" type="pres">
      <dgm:prSet presAssocID="{83C8C5D2-6BC0-4B4D-9EF1-86F21ECBD4E4}" presName="negativeSpace" presStyleCnt="0"/>
      <dgm:spPr/>
    </dgm:pt>
    <dgm:pt modelId="{92E322BF-37AD-4962-87E3-E93BE66E980D}" type="pres">
      <dgm:prSet presAssocID="{83C8C5D2-6BC0-4B4D-9EF1-86F21ECBD4E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A441668-F425-4499-A3E3-9707367C5CBD}" srcId="{EFB8F8F6-6636-4FC8-808D-CF31B301FE26}" destId="{83C8C5D2-6BC0-4B4D-9EF1-86F21ECBD4E4}" srcOrd="2" destOrd="0" parTransId="{F2B1D117-2C3B-4E44-A3B5-82CFDF33DC67}" sibTransId="{551389FA-973F-4E71-9988-C3A7FD31F2EC}"/>
    <dgm:cxn modelId="{F2F60DA3-8879-4FD3-B14B-3F9ABCD8B9D6}" srcId="{EFB8F8F6-6636-4FC8-808D-CF31B301FE26}" destId="{A1D343AF-3E14-4F87-9D7A-CCD876B8C5FF}" srcOrd="0" destOrd="0" parTransId="{86E1D6E0-FE01-4BAB-A2EB-0ECFBAAE8465}" sibTransId="{8D49FBAC-4E1F-4FEF-B5BC-15AD780AB5AA}"/>
    <dgm:cxn modelId="{15CF0BBC-1F3B-4B67-89D8-DCCE28C68FC2}" type="presOf" srcId="{C3D758BC-B79E-410D-BD7E-53CA6C1FB50B}" destId="{B7A6DE16-23D9-4E84-8101-D4C042C12B5C}" srcOrd="0" destOrd="0" presId="urn:microsoft.com/office/officeart/2005/8/layout/list1"/>
    <dgm:cxn modelId="{DC0CD392-2B9B-4FAA-B87C-303965AFF6FA}" type="presOf" srcId="{A1D343AF-3E14-4F87-9D7A-CCD876B8C5FF}" destId="{8DC9F979-6681-485A-BF45-629641F18644}" srcOrd="0" destOrd="0" presId="urn:microsoft.com/office/officeart/2005/8/layout/list1"/>
    <dgm:cxn modelId="{D1CEB2ED-0493-4558-AD7C-A622DBDEA2A3}" type="presOf" srcId="{83C8C5D2-6BC0-4B4D-9EF1-86F21ECBD4E4}" destId="{F8CAC2C8-C1C6-430D-8DA3-CF8EA096D18B}" srcOrd="1" destOrd="0" presId="urn:microsoft.com/office/officeart/2005/8/layout/list1"/>
    <dgm:cxn modelId="{F92EC1FE-FCC9-4E36-B18A-F9C9EB200D65}" type="presOf" srcId="{A1D343AF-3E14-4F87-9D7A-CCD876B8C5FF}" destId="{01EB4CC3-8217-4500-9461-E67AE832264F}" srcOrd="1" destOrd="0" presId="urn:microsoft.com/office/officeart/2005/8/layout/list1"/>
    <dgm:cxn modelId="{22E5A00D-8306-43D9-9F0A-0999D56A512B}" type="presOf" srcId="{83C8C5D2-6BC0-4B4D-9EF1-86F21ECBD4E4}" destId="{B5EBA7BF-B853-49A6-9AD5-DAFC09A95591}" srcOrd="0" destOrd="0" presId="urn:microsoft.com/office/officeart/2005/8/layout/list1"/>
    <dgm:cxn modelId="{5EA4BB5B-8E4A-4EAF-B035-0365D1F31268}" srcId="{EFB8F8F6-6636-4FC8-808D-CF31B301FE26}" destId="{C3D758BC-B79E-410D-BD7E-53CA6C1FB50B}" srcOrd="1" destOrd="0" parTransId="{955C2E0E-72B1-460C-AB43-3C6617307CE2}" sibTransId="{A8F469F8-8176-4612-9911-DF103648A9E9}"/>
    <dgm:cxn modelId="{7FE59034-6D40-42C9-B2B7-79E2EDEC6B06}" type="presOf" srcId="{C3D758BC-B79E-410D-BD7E-53CA6C1FB50B}" destId="{A3635298-80BD-47DB-9EE2-5ECC161FA11C}" srcOrd="1" destOrd="0" presId="urn:microsoft.com/office/officeart/2005/8/layout/list1"/>
    <dgm:cxn modelId="{85A8F393-1F04-404F-8D67-1E8F5FA3C1BA}" type="presOf" srcId="{EFB8F8F6-6636-4FC8-808D-CF31B301FE26}" destId="{F9E52A80-66F5-42BE-B884-D8C72E815BA3}" srcOrd="0" destOrd="0" presId="urn:microsoft.com/office/officeart/2005/8/layout/list1"/>
    <dgm:cxn modelId="{257CDB53-6E94-42E2-9C03-5E156F329D0C}" type="presParOf" srcId="{F9E52A80-66F5-42BE-B884-D8C72E815BA3}" destId="{5CB99CB3-12FE-4FFA-B750-EE067BB8DF1F}" srcOrd="0" destOrd="0" presId="urn:microsoft.com/office/officeart/2005/8/layout/list1"/>
    <dgm:cxn modelId="{EC2EE02D-B215-4C4B-AA46-30B2B243AE38}" type="presParOf" srcId="{5CB99CB3-12FE-4FFA-B750-EE067BB8DF1F}" destId="{8DC9F979-6681-485A-BF45-629641F18644}" srcOrd="0" destOrd="0" presId="urn:microsoft.com/office/officeart/2005/8/layout/list1"/>
    <dgm:cxn modelId="{6209C58A-B254-4A60-9ADB-157250DB5ED2}" type="presParOf" srcId="{5CB99CB3-12FE-4FFA-B750-EE067BB8DF1F}" destId="{01EB4CC3-8217-4500-9461-E67AE832264F}" srcOrd="1" destOrd="0" presId="urn:microsoft.com/office/officeart/2005/8/layout/list1"/>
    <dgm:cxn modelId="{0D21D5FF-8EF3-4551-B854-FB37FEE94D03}" type="presParOf" srcId="{F9E52A80-66F5-42BE-B884-D8C72E815BA3}" destId="{C22985F0-525E-48FD-8B36-D248D2F5D5AD}" srcOrd="1" destOrd="0" presId="urn:microsoft.com/office/officeart/2005/8/layout/list1"/>
    <dgm:cxn modelId="{5AA65CEF-A7E1-4526-8E9C-BE01D25C02A3}" type="presParOf" srcId="{F9E52A80-66F5-42BE-B884-D8C72E815BA3}" destId="{3A3739EB-5AFD-4B25-8B5D-97582C23B27C}" srcOrd="2" destOrd="0" presId="urn:microsoft.com/office/officeart/2005/8/layout/list1"/>
    <dgm:cxn modelId="{8FB439F7-C21B-44FE-AE68-42E0F02F3346}" type="presParOf" srcId="{F9E52A80-66F5-42BE-B884-D8C72E815BA3}" destId="{0D92DCAE-882D-43F3-A2D9-5F872C74E2E1}" srcOrd="3" destOrd="0" presId="urn:microsoft.com/office/officeart/2005/8/layout/list1"/>
    <dgm:cxn modelId="{49FCB952-1048-4C05-9E00-56A8447225EC}" type="presParOf" srcId="{F9E52A80-66F5-42BE-B884-D8C72E815BA3}" destId="{87B3C608-ACD9-4B14-B056-B5D1DB1B198F}" srcOrd="4" destOrd="0" presId="urn:microsoft.com/office/officeart/2005/8/layout/list1"/>
    <dgm:cxn modelId="{EC0D4994-2A5D-45BD-A259-70223E0CA282}" type="presParOf" srcId="{87B3C608-ACD9-4B14-B056-B5D1DB1B198F}" destId="{B7A6DE16-23D9-4E84-8101-D4C042C12B5C}" srcOrd="0" destOrd="0" presId="urn:microsoft.com/office/officeart/2005/8/layout/list1"/>
    <dgm:cxn modelId="{96315984-CCF2-43EC-BAB5-FF3BBB70C805}" type="presParOf" srcId="{87B3C608-ACD9-4B14-B056-B5D1DB1B198F}" destId="{A3635298-80BD-47DB-9EE2-5ECC161FA11C}" srcOrd="1" destOrd="0" presId="urn:microsoft.com/office/officeart/2005/8/layout/list1"/>
    <dgm:cxn modelId="{ECB8DBF5-D8BF-46CD-8F45-09E2FBE08849}" type="presParOf" srcId="{F9E52A80-66F5-42BE-B884-D8C72E815BA3}" destId="{667A6B52-54C0-42D0-8F58-50FAF6E6DA16}" srcOrd="5" destOrd="0" presId="urn:microsoft.com/office/officeart/2005/8/layout/list1"/>
    <dgm:cxn modelId="{F45BCA59-D6B8-4556-92D8-0879EE6FE898}" type="presParOf" srcId="{F9E52A80-66F5-42BE-B884-D8C72E815BA3}" destId="{3690FFEA-DDBC-4812-AD24-C06518A239B2}" srcOrd="6" destOrd="0" presId="urn:microsoft.com/office/officeart/2005/8/layout/list1"/>
    <dgm:cxn modelId="{CF6D6470-03FD-4896-BA40-77BD014E4772}" type="presParOf" srcId="{F9E52A80-66F5-42BE-B884-D8C72E815BA3}" destId="{E68E69B6-D6FD-4E54-AE52-C6D61C80DD38}" srcOrd="7" destOrd="0" presId="urn:microsoft.com/office/officeart/2005/8/layout/list1"/>
    <dgm:cxn modelId="{605D4538-966D-4C4C-ABC3-E8AA5672ED60}" type="presParOf" srcId="{F9E52A80-66F5-42BE-B884-D8C72E815BA3}" destId="{30670FEA-CF47-4E44-8F38-6BC67C19A10B}" srcOrd="8" destOrd="0" presId="urn:microsoft.com/office/officeart/2005/8/layout/list1"/>
    <dgm:cxn modelId="{162D1E03-3DAB-461B-97FA-B4FC41850B9C}" type="presParOf" srcId="{30670FEA-CF47-4E44-8F38-6BC67C19A10B}" destId="{B5EBA7BF-B853-49A6-9AD5-DAFC09A95591}" srcOrd="0" destOrd="0" presId="urn:microsoft.com/office/officeart/2005/8/layout/list1"/>
    <dgm:cxn modelId="{B544A197-BF9A-466C-81CB-B9E9AB34948E}" type="presParOf" srcId="{30670FEA-CF47-4E44-8F38-6BC67C19A10B}" destId="{F8CAC2C8-C1C6-430D-8DA3-CF8EA096D18B}" srcOrd="1" destOrd="0" presId="urn:microsoft.com/office/officeart/2005/8/layout/list1"/>
    <dgm:cxn modelId="{915663A7-22CF-4C35-9CCF-6DF06966C3BD}" type="presParOf" srcId="{F9E52A80-66F5-42BE-B884-D8C72E815BA3}" destId="{6037D3E9-C0CA-4422-9E34-18314AE857EB}" srcOrd="9" destOrd="0" presId="urn:microsoft.com/office/officeart/2005/8/layout/list1"/>
    <dgm:cxn modelId="{37480E48-582B-4AE8-8424-572F57DEA25F}" type="presParOf" srcId="{F9E52A80-66F5-42BE-B884-D8C72E815BA3}" destId="{92E322BF-37AD-4962-87E3-E93BE66E980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739EB-5AFD-4B25-8B5D-97582C23B27C}">
      <dsp:nvSpPr>
        <dsp:cNvPr id="0" name=""/>
        <dsp:cNvSpPr/>
      </dsp:nvSpPr>
      <dsp:spPr>
        <a:xfrm>
          <a:off x="0" y="510537"/>
          <a:ext cx="7457311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B4CC3-8217-4500-9461-E67AE832264F}">
      <dsp:nvSpPr>
        <dsp:cNvPr id="0" name=""/>
        <dsp:cNvSpPr/>
      </dsp:nvSpPr>
      <dsp:spPr>
        <a:xfrm>
          <a:off x="372865" y="8696"/>
          <a:ext cx="5220117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308" tIns="0" rIns="197308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Implement Application</a:t>
          </a:r>
          <a:endParaRPr lang="zh-CN" altLang="en-US" sz="3400" kern="1200" dirty="0"/>
        </a:p>
      </dsp:txBody>
      <dsp:txXfrm>
        <a:off x="421861" y="57692"/>
        <a:ext cx="5122125" cy="905688"/>
      </dsp:txXfrm>
    </dsp:sp>
    <dsp:sp modelId="{3690FFEA-DDBC-4812-AD24-C06518A239B2}">
      <dsp:nvSpPr>
        <dsp:cNvPr id="0" name=""/>
        <dsp:cNvSpPr/>
      </dsp:nvSpPr>
      <dsp:spPr>
        <a:xfrm>
          <a:off x="0" y="2052777"/>
          <a:ext cx="7457311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635298-80BD-47DB-9EE2-5ECC161FA11C}">
      <dsp:nvSpPr>
        <dsp:cNvPr id="0" name=""/>
        <dsp:cNvSpPr/>
      </dsp:nvSpPr>
      <dsp:spPr>
        <a:xfrm>
          <a:off x="372865" y="1550937"/>
          <a:ext cx="5220117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308" tIns="0" rIns="197308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Deploy in the Cloud</a:t>
          </a:r>
          <a:endParaRPr lang="zh-CN" altLang="en-US" sz="3400" kern="1200" dirty="0"/>
        </a:p>
      </dsp:txBody>
      <dsp:txXfrm>
        <a:off x="421861" y="1599933"/>
        <a:ext cx="5122125" cy="905688"/>
      </dsp:txXfrm>
    </dsp:sp>
    <dsp:sp modelId="{92E322BF-37AD-4962-87E3-E93BE66E980D}">
      <dsp:nvSpPr>
        <dsp:cNvPr id="0" name=""/>
        <dsp:cNvSpPr/>
      </dsp:nvSpPr>
      <dsp:spPr>
        <a:xfrm>
          <a:off x="0" y="3595017"/>
          <a:ext cx="7457311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AC2C8-C1C6-430D-8DA3-CF8EA096D18B}">
      <dsp:nvSpPr>
        <dsp:cNvPr id="0" name=""/>
        <dsp:cNvSpPr/>
      </dsp:nvSpPr>
      <dsp:spPr>
        <a:xfrm>
          <a:off x="372865" y="3093177"/>
          <a:ext cx="5220117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308" tIns="0" rIns="197308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User Interface</a:t>
          </a:r>
          <a:endParaRPr lang="zh-CN" altLang="en-US" sz="3400" kern="1200" dirty="0"/>
        </a:p>
      </dsp:txBody>
      <dsp:txXfrm>
        <a:off x="421861" y="3142173"/>
        <a:ext cx="5122125" cy="905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7DFF8-1396-834D-8D25-4F30FDEC0A49}" type="datetimeFigureOut">
              <a:rPr kumimoji="1" lang="zh-CN" altLang="en-US" smtClean="0"/>
              <a:t>2018/7/22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24D2F-70C8-0B4E-9410-F673226806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2394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98940-4C80-41A0-9635-BF0D89027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F49C86-68A5-48EA-8231-958CC83AB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9B1354-5B43-4906-9865-CE904604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3FE74-BFB8-4AD8-A7F0-9862CEE8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CBF4BC-9FC2-4AEC-93E6-BF975FD3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38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75BED-7D2F-4FCB-B28E-1D77359F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CB78B5-AD01-403F-95F5-8F05CEB0C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54A11D-2A9F-46D9-9D0C-D56DC5873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CB3D33-849C-4A4A-A90B-B49369D8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49C44A-A510-422D-8B22-0B14B2DDA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7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40AFCF-D286-4DAC-9D8B-D00B46BCC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4F03C5-E3CC-4AB2-A308-5440CF133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D1AAC-D3A5-4499-BCB8-910A8ACB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E3CAE5-5DE4-4194-A255-86B650288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F1943-DD11-4530-AE39-15B65E51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00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586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4E569-4B51-4744-955C-16AE8C71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06C9E-C233-480D-B555-A9C4B29D4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3E8255-B6F7-4738-9FF0-C1F9F607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D1FC4E-72E9-48A8-B291-A458087E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3AD562-213A-428B-B4D7-2FDC052FC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11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CEDE9A-CC48-4967-8646-C1A22CA60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30215-78A5-419E-A423-E75A9195D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A17 </a:t>
            </a:r>
            <a:r>
              <a:rPr lang="zh-CN" altLang="en-US" dirty="0"/>
              <a:t>非结构化数据处理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35719-DE6F-4EF3-892D-24D668A5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172AB3F-5EF7-40A3-BD8D-71317B8B0256}"/>
              </a:ext>
            </a:extLst>
          </p:cNvPr>
          <p:cNvGrpSpPr/>
          <p:nvPr userDrawn="1"/>
        </p:nvGrpSpPr>
        <p:grpSpPr>
          <a:xfrm>
            <a:off x="0" y="1273482"/>
            <a:ext cx="2095139" cy="4058994"/>
            <a:chOff x="71465" y="1600379"/>
            <a:chExt cx="2095139" cy="4058994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C551BF4-EF52-473C-874D-0E758915886A}"/>
                </a:ext>
              </a:extLst>
            </p:cNvPr>
            <p:cNvGrpSpPr/>
            <p:nvPr userDrawn="1"/>
          </p:nvGrpSpPr>
          <p:grpSpPr>
            <a:xfrm>
              <a:off x="83113" y="3046424"/>
              <a:ext cx="1019402" cy="461665"/>
              <a:chOff x="2028825" y="3413344"/>
              <a:chExt cx="1019402" cy="461665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ABB9552-28EB-4C1A-AA0B-15E220D10635}"/>
                  </a:ext>
                </a:extLst>
              </p:cNvPr>
              <p:cNvSpPr/>
              <p:nvPr/>
            </p:nvSpPr>
            <p:spPr>
              <a:xfrm rot="16200000">
                <a:off x="2307698" y="3134480"/>
                <a:ext cx="461665" cy="1019393"/>
              </a:xfrm>
              <a:prstGeom prst="rect">
                <a:avLst/>
              </a:prstGeom>
            </p:spPr>
            <p:txBody>
              <a:bodyPr vert="eaVert" wrap="square" anchor="ctr">
                <a:spAutoFit/>
              </a:bodyPr>
              <a:lstStyle/>
              <a:p>
                <a:r>
                  <a:rPr lang="zh-CN" altLang="en-US" sz="1800" b="1" kern="1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解决思路</a:t>
                </a:r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0301C026-D0AD-4943-BC4B-0C52731AEBF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028825" y="3799384"/>
                <a:ext cx="10193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81F3EA7-ACBE-47DB-8D3C-2BD405EA9086}"/>
                </a:ext>
              </a:extLst>
            </p:cNvPr>
            <p:cNvGrpSpPr/>
            <p:nvPr userDrawn="1"/>
          </p:nvGrpSpPr>
          <p:grpSpPr>
            <a:xfrm>
              <a:off x="83113" y="1600379"/>
              <a:ext cx="1578362" cy="461665"/>
              <a:chOff x="2028825" y="3413344"/>
              <a:chExt cx="1578362" cy="461665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6A634334-B06E-41BA-A4C3-E31719E7CA98}"/>
                  </a:ext>
                </a:extLst>
              </p:cNvPr>
              <p:cNvSpPr/>
              <p:nvPr/>
            </p:nvSpPr>
            <p:spPr>
              <a:xfrm rot="16200000">
                <a:off x="2587178" y="2855000"/>
                <a:ext cx="461665" cy="1578353"/>
              </a:xfrm>
              <a:prstGeom prst="rect">
                <a:avLst/>
              </a:prstGeom>
            </p:spPr>
            <p:txBody>
              <a:bodyPr vert="eaVert" wrap="square" anchor="ctr">
                <a:spAutoFit/>
              </a:bodyPr>
              <a:lstStyle/>
              <a:p>
                <a:r>
                  <a:rPr lang="zh-CN" altLang="en-US" sz="1800" b="1" kern="1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前景与需求</a:t>
                </a:r>
              </a:p>
            </p:txBody>
          </p: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99E765EE-C9FE-4930-BA07-04E29E20599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028825" y="3799384"/>
                <a:ext cx="122308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B4583740-2020-46D6-9A5D-B932C274CAD6}"/>
                </a:ext>
              </a:extLst>
            </p:cNvPr>
            <p:cNvGrpSpPr/>
            <p:nvPr userDrawn="1"/>
          </p:nvGrpSpPr>
          <p:grpSpPr>
            <a:xfrm>
              <a:off x="71465" y="2320489"/>
              <a:ext cx="1798105" cy="461665"/>
              <a:chOff x="2028825" y="3413343"/>
              <a:chExt cx="1798105" cy="461665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253805B-FD0B-4B0C-A869-C62275E7CBEC}"/>
                  </a:ext>
                </a:extLst>
              </p:cNvPr>
              <p:cNvSpPr/>
              <p:nvPr/>
            </p:nvSpPr>
            <p:spPr>
              <a:xfrm rot="16200000">
                <a:off x="2697050" y="2745128"/>
                <a:ext cx="461665" cy="1798095"/>
              </a:xfrm>
              <a:prstGeom prst="rect">
                <a:avLst/>
              </a:prstGeom>
            </p:spPr>
            <p:txBody>
              <a:bodyPr vert="eaVert" wrap="square" anchor="ctr">
                <a:spAutoFit/>
              </a:bodyPr>
              <a:lstStyle/>
              <a:p>
                <a:r>
                  <a:rPr lang="zh-CN" altLang="en-US" sz="1800" b="1" kern="1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目标与风险评控</a:t>
                </a: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57C05562-E70B-472E-9C8F-0213D5E0C8F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028825" y="3799384"/>
                <a:ext cx="1675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30EE3499-C2FD-484A-B82E-56C1EEBE67C5}"/>
                </a:ext>
              </a:extLst>
            </p:cNvPr>
            <p:cNvGrpSpPr/>
            <p:nvPr userDrawn="1"/>
          </p:nvGrpSpPr>
          <p:grpSpPr>
            <a:xfrm>
              <a:off x="81989" y="3759100"/>
              <a:ext cx="1019402" cy="461665"/>
              <a:chOff x="2028825" y="3413344"/>
              <a:chExt cx="1019402" cy="461665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444F32B7-4213-4AF4-8BB1-C82748E0A0A2}"/>
                  </a:ext>
                </a:extLst>
              </p:cNvPr>
              <p:cNvSpPr/>
              <p:nvPr/>
            </p:nvSpPr>
            <p:spPr>
              <a:xfrm rot="16200000">
                <a:off x="2307698" y="3134480"/>
                <a:ext cx="461665" cy="1019393"/>
              </a:xfrm>
              <a:prstGeom prst="rect">
                <a:avLst/>
              </a:prstGeom>
            </p:spPr>
            <p:txBody>
              <a:bodyPr vert="eaVert" wrap="square" anchor="ctr">
                <a:spAutoFit/>
              </a:bodyPr>
              <a:lstStyle/>
              <a:p>
                <a:r>
                  <a:rPr lang="zh-CN" altLang="en-US" sz="1800" b="1" kern="1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系统介绍</a:t>
                </a:r>
              </a:p>
            </p:txBody>
          </p: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4E17734A-2C2A-482C-BC39-F5811285F8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028825" y="3799384"/>
                <a:ext cx="10193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60AF010D-C563-4655-8E30-621D73D7AE31}"/>
                </a:ext>
              </a:extLst>
            </p:cNvPr>
            <p:cNvGrpSpPr/>
            <p:nvPr userDrawn="1"/>
          </p:nvGrpSpPr>
          <p:grpSpPr>
            <a:xfrm>
              <a:off x="81989" y="5197708"/>
              <a:ext cx="2084615" cy="461665"/>
              <a:chOff x="2028825" y="3413343"/>
              <a:chExt cx="2084615" cy="461665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793F01FA-CA36-4B6D-BC0C-457ED63A3760}"/>
                  </a:ext>
                </a:extLst>
              </p:cNvPr>
              <p:cNvSpPr/>
              <p:nvPr/>
            </p:nvSpPr>
            <p:spPr>
              <a:xfrm rot="16200000">
                <a:off x="2840305" y="2601873"/>
                <a:ext cx="461665" cy="2084605"/>
              </a:xfrm>
              <a:prstGeom prst="rect">
                <a:avLst/>
              </a:prstGeom>
            </p:spPr>
            <p:txBody>
              <a:bodyPr vert="eaVert" wrap="square" anchor="ctr">
                <a:spAutoFit/>
              </a:bodyPr>
              <a:lstStyle/>
              <a:p>
                <a:r>
                  <a:rPr lang="zh-CN" altLang="en-US" sz="1800" b="1" kern="1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创新点与可行性</a:t>
                </a:r>
              </a:p>
            </p:txBody>
          </p: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1464A46F-1FEF-4C5E-BA05-99DBD14B8A9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028825" y="3799384"/>
                <a:ext cx="166527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DD8E6A8E-FFD6-4186-9AC2-B83CCAD27490}"/>
                </a:ext>
              </a:extLst>
            </p:cNvPr>
            <p:cNvGrpSpPr/>
            <p:nvPr userDrawn="1"/>
          </p:nvGrpSpPr>
          <p:grpSpPr>
            <a:xfrm>
              <a:off x="81989" y="4481789"/>
              <a:ext cx="1019402" cy="461665"/>
              <a:chOff x="2028825" y="3413344"/>
              <a:chExt cx="1019402" cy="461665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5AE1D4A-E804-420C-9F59-9BC92BBFA8D3}"/>
                  </a:ext>
                </a:extLst>
              </p:cNvPr>
              <p:cNvSpPr/>
              <p:nvPr/>
            </p:nvSpPr>
            <p:spPr>
              <a:xfrm rot="16200000">
                <a:off x="2307698" y="3134480"/>
                <a:ext cx="461665" cy="1019393"/>
              </a:xfrm>
              <a:prstGeom prst="rect">
                <a:avLst/>
              </a:prstGeom>
            </p:spPr>
            <p:txBody>
              <a:bodyPr vert="eaVert" wrap="square" anchor="ctr">
                <a:spAutoFit/>
              </a:bodyPr>
              <a:lstStyle/>
              <a:p>
                <a:r>
                  <a:rPr lang="zh-CN" altLang="en-US" sz="1800" b="1" kern="1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技术路线</a:t>
                </a:r>
              </a:p>
            </p:txBody>
          </p: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6D4A9D74-5C97-46A6-8585-9BB03EE3C9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028825" y="3799384"/>
                <a:ext cx="10193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EF50D89-ABA6-4FCB-89DA-821BD33C3DEA}"/>
              </a:ext>
            </a:extLst>
          </p:cNvPr>
          <p:cNvGrpSpPr/>
          <p:nvPr userDrawn="1"/>
        </p:nvGrpSpPr>
        <p:grpSpPr>
          <a:xfrm>
            <a:off x="146844" y="-358410"/>
            <a:ext cx="691054" cy="1570829"/>
            <a:chOff x="1736742" y="69890"/>
            <a:chExt cx="691054" cy="1570829"/>
          </a:xfrm>
        </p:grpSpPr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636F90D6-B49E-49B3-B1A7-D80C83D11816}"/>
                </a:ext>
              </a:extLst>
            </p:cNvPr>
            <p:cNvSpPr/>
            <p:nvPr userDrawn="1"/>
          </p:nvSpPr>
          <p:spPr>
            <a:xfrm>
              <a:off x="1736742" y="69890"/>
              <a:ext cx="691054" cy="149475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52C2735A-BA0B-42C4-A038-0AF6E74F4099}"/>
                </a:ext>
              </a:extLst>
            </p:cNvPr>
            <p:cNvGrpSpPr/>
            <p:nvPr userDrawn="1"/>
          </p:nvGrpSpPr>
          <p:grpSpPr>
            <a:xfrm>
              <a:off x="1736742" y="908295"/>
              <a:ext cx="691054" cy="732424"/>
              <a:chOff x="2895600" y="953047"/>
              <a:chExt cx="762000" cy="807617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1B191445-80FC-4A81-A2FD-261E47F3C66C}"/>
                  </a:ext>
                </a:extLst>
              </p:cNvPr>
              <p:cNvSpPr/>
              <p:nvPr/>
            </p:nvSpPr>
            <p:spPr>
              <a:xfrm>
                <a:off x="2895600" y="953047"/>
                <a:ext cx="762000" cy="76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4E443E9-3D01-4A42-BF4B-252B4C2592FF}"/>
                  </a:ext>
                </a:extLst>
              </p:cNvPr>
              <p:cNvSpPr txBox="1"/>
              <p:nvPr/>
            </p:nvSpPr>
            <p:spPr>
              <a:xfrm>
                <a:off x="3048813" y="980104"/>
                <a:ext cx="502345" cy="780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tx1"/>
                    </a:solidFill>
                  </a:rPr>
                  <a:t>1</a:t>
                </a:r>
                <a:endParaRPr lang="zh-CN" altLang="en-US" sz="40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657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7C45A-2153-45F3-B442-ED5F5515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40E60-92BB-436D-9039-68EECCDAB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FE3B5B-6C7D-4F58-A4B7-5CCE91307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215EAC-12D8-4D77-832A-978FBBF0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C0074A-9F40-4EBF-9E00-648AC0DD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B11F6B-E054-494A-A4CA-E5B9EFF4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18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7FB21-2A6E-4187-A448-178FBBBBC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98FF69-74D5-4172-A6CF-826541967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ABBC95-BB36-4A0C-B725-CE463F16A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B026D7-9015-4BE7-BF85-61F7DDDFA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1093EA-5B2A-4DFD-B8FA-723D27C4E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E35896-63A2-49F0-8384-6443493E2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E19232-F3A8-441A-B47C-AB7622678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DC17D7-C4FF-41EF-9F1D-827C582F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81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020CB-C4D7-4D3A-A733-5FCC14E8F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1E3851-3CB5-4D4A-9881-3219A8379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8292D7-4A21-49A4-BA43-33CB7324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0C8517-3AFD-4018-8209-D1818FDE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29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A670ED-8CF0-436C-A2A9-8FDB3C70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B39322-7352-40AA-ADF1-11FA5DA5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C08317-1F2C-4154-A557-9B10C19C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34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2D65B-DB30-4A25-8565-4FEFA588B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BC763-CC0B-4B13-A37B-271953F2A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5F170A-5247-4F15-B7D4-9A5B69A80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9CF2BF-4FBB-4CCB-9473-C7BA8F2E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6224A1-B8AA-441C-A814-9F4DA752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F562D8-D2E3-4049-8C32-E4963101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4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85049-81FD-4779-863D-15BD7BF7E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BEE2F5-FF3F-4354-BE4E-2FD666A9F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75374E-E4BF-4641-BB44-DD9270D7C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550DFB-6F05-4EE6-AA98-2F6E52AA8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74485E-7A55-4258-8538-E2C01B16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37C98E-B5A7-41A3-B686-936620D9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74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E82B26-2061-443F-8221-9DF08B33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2EC22A-6FC6-45D6-8C92-10206AE9C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5C508D-862C-41D9-BEF1-FC1AC3A0C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C0A16-0259-47F8-9593-418EB23853D4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4A953-067C-41FC-96B6-64C1A8A77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08E1D-1DE5-4DF3-ABEB-BC5F03122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84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log.csdn.net/darlingwood2013/article/details/54845625?locationNum=11&amp;fps=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70393" y="734954"/>
            <a:ext cx="12083507" cy="5330855"/>
            <a:chOff x="70393" y="734954"/>
            <a:chExt cx="12083507" cy="5330855"/>
          </a:xfrm>
        </p:grpSpPr>
        <p:sp>
          <p:nvSpPr>
            <p:cNvPr id="7" name="矩形 6"/>
            <p:cNvSpPr/>
            <p:nvPr/>
          </p:nvSpPr>
          <p:spPr>
            <a:xfrm>
              <a:off x="5272038" y="4736426"/>
              <a:ext cx="1594676" cy="5787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400" dirty="0">
                <a:latin typeface="Gill Sans MT Ext Condensed Bold" panose="020B0902020104020203" pitchFamily="34" charset="0"/>
                <a:ea typeface="微软雅黑 Light" panose="020B0502040204020203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960719" y="3956099"/>
              <a:ext cx="1194595" cy="11945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602050" y="3500558"/>
              <a:ext cx="470011" cy="4700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2726264" y="2476293"/>
              <a:ext cx="198070" cy="1980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282954" y="2867960"/>
              <a:ext cx="773344" cy="77334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70393" y="3636528"/>
              <a:ext cx="198070" cy="1980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0868131" y="3197225"/>
              <a:ext cx="773344" cy="77334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9274057" y="4364099"/>
              <a:ext cx="470011" cy="4700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10015966" y="3449404"/>
              <a:ext cx="470011" cy="4700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1955830" y="3385827"/>
              <a:ext cx="198070" cy="1980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744068" y="2586900"/>
              <a:ext cx="198070" cy="1980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" name="组 23"/>
            <p:cNvGrpSpPr/>
            <p:nvPr/>
          </p:nvGrpSpPr>
          <p:grpSpPr>
            <a:xfrm>
              <a:off x="3232414" y="734954"/>
              <a:ext cx="5669431" cy="5330855"/>
              <a:chOff x="3307523" y="915760"/>
              <a:chExt cx="5345723" cy="5026479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3469264" y="915760"/>
                <a:ext cx="5026479" cy="5026479"/>
              </a:xfrm>
              <a:prstGeom prst="ellipse">
                <a:avLst/>
              </a:prstGeom>
              <a:noFill/>
              <a:ln w="304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307523" y="2565620"/>
                <a:ext cx="5345723" cy="16529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4" name="椭圆 33"/>
            <p:cNvSpPr/>
            <p:nvPr/>
          </p:nvSpPr>
          <p:spPr>
            <a:xfrm>
              <a:off x="7797471" y="1445386"/>
              <a:ext cx="1273142" cy="12405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952664" y="2712931"/>
              <a:ext cx="8280025" cy="10541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7520"/>
                </a:lnSpc>
              </a:pPr>
              <a:r>
                <a:rPr lang="en-US" altLang="zh-CN" sz="4400" dirty="0">
                  <a:solidFill>
                    <a:srgbClr val="FF0000"/>
                  </a:solidFill>
                  <a:latin typeface="Bernard MT Condensed" panose="02050806060905020404" pitchFamily="18" charset="0"/>
                  <a:ea typeface="微软雅黑 Light" panose="020B0502040204020203" pitchFamily="34" charset="-122"/>
                  <a:sym typeface="Impact" panose="020B0806030902050204" pitchFamily="34" charset="0"/>
                </a:rPr>
                <a:t>Facial </a:t>
              </a:r>
              <a:r>
                <a:rPr lang="en-US" altLang="zh-CN" sz="4400" dirty="0" smtClean="0">
                  <a:solidFill>
                    <a:srgbClr val="FF0000"/>
                  </a:solidFill>
                  <a:latin typeface="Bernard MT Condensed" panose="02050806060905020404" pitchFamily="18" charset="0"/>
                  <a:ea typeface="微软雅黑 Light" panose="020B0502040204020203" pitchFamily="34" charset="-122"/>
                  <a:sym typeface="Impact" panose="020B0806030902050204" pitchFamily="34" charset="0"/>
                </a:rPr>
                <a:t>Expression </a:t>
              </a:r>
              <a:r>
                <a:rPr lang="en-US" altLang="zh-CN" sz="4400" dirty="0">
                  <a:solidFill>
                    <a:srgbClr val="FF0000"/>
                  </a:solidFill>
                  <a:latin typeface="Bernard MT Condensed" panose="02050806060905020404" pitchFamily="18" charset="0"/>
                  <a:ea typeface="微软雅黑 Light" panose="020B0502040204020203" pitchFamily="34" charset="-122"/>
                  <a:sym typeface="Impact" panose="020B0806030902050204" pitchFamily="34" charset="0"/>
                </a:rPr>
                <a:t>R</a:t>
              </a:r>
              <a:r>
                <a:rPr lang="en-US" altLang="zh-CN" sz="4400" dirty="0" smtClean="0">
                  <a:solidFill>
                    <a:srgbClr val="FF0000"/>
                  </a:solidFill>
                  <a:latin typeface="Bernard MT Condensed" panose="02050806060905020404" pitchFamily="18" charset="0"/>
                  <a:ea typeface="微软雅黑 Light" panose="020B0502040204020203" pitchFamily="34" charset="-122"/>
                  <a:sym typeface="Impact" panose="020B0806030902050204" pitchFamily="34" charset="0"/>
                </a:rPr>
                <a:t>ecognition</a:t>
              </a:r>
              <a:endParaRPr lang="en-US" altLang="zh-CN" sz="4400" dirty="0">
                <a:solidFill>
                  <a:srgbClr val="FF0000"/>
                </a:solidFill>
                <a:latin typeface="Bernard MT Condensed" panose="02050806060905020404" pitchFamily="18" charset="0"/>
                <a:ea typeface="微软雅黑 Light" panose="020B0502040204020203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261779" y="2288851"/>
              <a:ext cx="470011" cy="4700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3295792" y="4187533"/>
              <a:ext cx="266267" cy="2662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2216593" y="3781827"/>
              <a:ext cx="770556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&gt;</a:t>
              </a:r>
              <a:r>
                <a:rPr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Cloud </a:t>
              </a:r>
              <a:r>
                <a:rPr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Computing </a:t>
              </a:r>
              <a:r>
                <a:rPr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&amp;</a:t>
              </a:r>
              <a:r>
                <a:rPr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B</a:t>
              </a:r>
              <a:r>
                <a:rPr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ig-</a:t>
              </a:r>
              <a:r>
                <a:rPr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D</a:t>
              </a:r>
              <a:r>
                <a:rPr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ata</a:t>
              </a:r>
              <a:r>
                <a:rPr lang="en-US" altLang="zh-CN" dirty="0">
                  <a:latin typeface="Microsoft YaHei" charset="-122"/>
                  <a:ea typeface="Microsoft YaHei" charset="-122"/>
                  <a:cs typeface="Microsoft YaHei" charset="-122"/>
                  <a:sym typeface="Impact" panose="020B0806030902050204" pitchFamily="34" charset="0"/>
                </a:rPr>
                <a:t>&lt;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3912884" y="4278372"/>
              <a:ext cx="431298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  <a:sym typeface="Impact" panose="020B0806030902050204" pitchFamily="34" charset="0"/>
                </a:rPr>
                <a:t>Team members:</a:t>
              </a:r>
              <a:r>
                <a:rPr lang="zh-CN" altLang="en-US" sz="1600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  <a:sym typeface="Impact" panose="020B0806030902050204" pitchFamily="34" charset="0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  <a:sym typeface="Impact" panose="020B0806030902050204" pitchFamily="34" charset="0"/>
                </a:rPr>
                <a:t>Zhang </a:t>
              </a:r>
              <a:r>
                <a:rPr lang="en-US" altLang="zh-CN" sz="1600" dirty="0" err="1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  <a:sym typeface="Impact" panose="020B0806030902050204" pitchFamily="34" charset="0"/>
                </a:rPr>
                <a:t>Jialun</a:t>
              </a:r>
              <a:r>
                <a:rPr lang="en-US" altLang="zh-CN" sz="1600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  <a:sym typeface="Impact" panose="020B0806030902050204" pitchFamily="34" charset="0"/>
                </a:rPr>
                <a:t>  Zhao Chao Zhu </a:t>
              </a:r>
              <a:r>
                <a:rPr lang="en-US" altLang="zh-CN" sz="1600" dirty="0" err="1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  <a:sym typeface="Impact" panose="020B0806030902050204" pitchFamily="34" charset="0"/>
                </a:rPr>
                <a:t>Zhenhao</a:t>
              </a:r>
              <a:r>
                <a:rPr lang="en-US" altLang="zh-CN" sz="1600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  <a:sym typeface="Impact" panose="020B0806030902050204" pitchFamily="34" charset="0"/>
                </a:rPr>
                <a:t>  Shi </a:t>
              </a:r>
              <a:r>
                <a:rPr lang="en-US" altLang="zh-CN" sz="1600" dirty="0" err="1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  <a:sym typeface="Impact" panose="020B0806030902050204" pitchFamily="34" charset="0"/>
                </a:rPr>
                <a:t>Yukang</a:t>
              </a:r>
              <a:endParaRPr lang="en-US" altLang="zh-CN" sz="16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Impact" panose="020B0806030902050204" pitchFamily="34" charset="0"/>
              </a:endParaRPr>
            </a:p>
          </p:txBody>
        </p:sp>
        <p:cxnSp>
          <p:nvCxnSpPr>
            <p:cNvPr id="13" name="直线连接符 12"/>
            <p:cNvCxnSpPr/>
            <p:nvPr/>
          </p:nvCxnSpPr>
          <p:spPr>
            <a:xfrm>
              <a:off x="2243217" y="3742085"/>
              <a:ext cx="769892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5052142" y="2250901"/>
              <a:ext cx="20344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dirty="0">
                  <a:latin typeface="Gill Sans MT Ext Condensed Bold" panose="020B0902020104020203" pitchFamily="34" charset="0"/>
                  <a:sym typeface="宋体" panose="02010600030101010101" pitchFamily="2" charset="-122"/>
                </a:rPr>
                <a:t>SOC SUMMER WORKSHOP</a:t>
              </a:r>
              <a:endParaRPr lang="zh-CN" altLang="en-US" dirty="0">
                <a:latin typeface="Gill Sans MT Ext Condensed Bold" panose="020B0902020104020203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052142" y="1204893"/>
              <a:ext cx="202997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6600" b="1" dirty="0">
                  <a:latin typeface="Gill Sans MT Ext Condensed Bold" panose="020B0902020104020203" pitchFamily="34" charset="0"/>
                  <a:ea typeface="微软雅黑" panose="020B0503020204020204" pitchFamily="34" charset="-122"/>
                  <a:cs typeface="Segoe UI Black" panose="020B0A02040204020203" pitchFamily="34" charset="0"/>
                </a:rPr>
                <a:t>2018</a:t>
              </a:r>
              <a:endParaRPr lang="zh-CN" altLang="en-US" sz="6600" b="1" dirty="0">
                <a:latin typeface="Gill Sans MT Ext Condensed Bold" panose="020B0902020104020203" pitchFamily="34" charset="0"/>
                <a:ea typeface="微软雅黑" panose="020B0503020204020204" pitchFamily="34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00B017D-1A35-4A76-9C98-309BBB63C20E}"/>
              </a:ext>
            </a:extLst>
          </p:cNvPr>
          <p:cNvSpPr txBox="1"/>
          <p:nvPr/>
        </p:nvSpPr>
        <p:spPr>
          <a:xfrm>
            <a:off x="5530649" y="5025800"/>
            <a:ext cx="21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2018.7.23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B078378-4D45-4561-AFD4-E65A45637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568" y="283911"/>
            <a:ext cx="2961422" cy="52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47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Tm="8089">
        <p14:reveal/>
      </p:transition>
    </mc:Choice>
    <mc:Fallback>
      <p:transition spd="med" advTm="808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0" y="670372"/>
            <a:ext cx="1054100" cy="744733"/>
            <a:chOff x="0" y="670372"/>
            <a:chExt cx="1054100" cy="744733"/>
          </a:xfrm>
        </p:grpSpPr>
        <p:sp>
          <p:nvSpPr>
            <p:cNvPr id="31" name="矩形 30"/>
            <p:cNvSpPr/>
            <p:nvPr/>
          </p:nvSpPr>
          <p:spPr>
            <a:xfrm>
              <a:off x="0" y="670372"/>
              <a:ext cx="1054100" cy="1066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0" y="883081"/>
              <a:ext cx="1054100" cy="1066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0" y="1095791"/>
              <a:ext cx="1054100" cy="1066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0" y="1308501"/>
              <a:ext cx="1054100" cy="1066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2739122" y="1503299"/>
            <a:ext cx="5045120" cy="4205608"/>
            <a:chOff x="4065385" y="1739702"/>
            <a:chExt cx="3889709" cy="3239401"/>
          </a:xfrm>
        </p:grpSpPr>
        <p:sp>
          <p:nvSpPr>
            <p:cNvPr id="44" name="文本框 43"/>
            <p:cNvSpPr txBox="1"/>
            <p:nvPr/>
          </p:nvSpPr>
          <p:spPr>
            <a:xfrm>
              <a:off x="5593919" y="1883279"/>
              <a:ext cx="1106369" cy="355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微软雅黑" panose="020B0503020204020204" charset="-122"/>
                </a:rPr>
                <a:t>Research</a:t>
              </a:r>
              <a:endParaRPr kumimoji="1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微软雅黑" panose="020B0503020204020204" charset="-122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065385" y="1739702"/>
              <a:ext cx="639372" cy="639372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/>
                  <a:ea typeface="微软雅黑" panose="020B0503020204020204" charset="-122"/>
                </a:rPr>
                <a:t>1</a:t>
              </a:r>
              <a:endPara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593919" y="2749391"/>
              <a:ext cx="2302711" cy="355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defTabSz="608965">
                <a:defRPr/>
              </a:pPr>
              <a:r>
                <a:rPr kumimoji="1" lang="en-US" altLang="zh-CN" sz="2400" b="1" kern="0" dirty="0">
                  <a:ea typeface="微软雅黑" panose="020B0503020204020204" charset="-122"/>
                </a:rPr>
                <a:t>D</a:t>
              </a:r>
              <a:r>
                <a:rPr kumimoji="1" lang="en-US" altLang="zh-CN" sz="24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微软雅黑" panose="020B0503020204020204" charset="-122"/>
                </a:rPr>
                <a:t>evelopment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微软雅黑" panose="020B0503020204020204" charset="-122"/>
                </a:rPr>
                <a:t> Tools </a:t>
              </a:r>
              <a:endParaRPr kumimoji="1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微软雅黑" panose="020B0503020204020204" charset="-122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065385" y="2607506"/>
              <a:ext cx="639372" cy="639372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1" kern="0" dirty="0">
                  <a:solidFill>
                    <a:srgbClr val="FFFFFF"/>
                  </a:solidFill>
                  <a:latin typeface="Century Gothic" panose="020B0502020202020204"/>
                  <a:ea typeface="微软雅黑" panose="020B0503020204020204" charset="-122"/>
                </a:rPr>
                <a:t>2</a:t>
              </a:r>
              <a:endPara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5626429" y="3617196"/>
              <a:ext cx="1179287" cy="355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ea typeface="微软雅黑" panose="020B0503020204020204" charset="-122"/>
                </a:rPr>
                <a:t>Functions</a:t>
              </a:r>
              <a:endParaRPr kumimoji="1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微软雅黑" panose="020B050302020402020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4065385" y="3475311"/>
              <a:ext cx="639372" cy="639372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/>
                  <a:ea typeface="微软雅黑" panose="020B0503020204020204" charset="-122"/>
                </a:rPr>
                <a:t>3</a:t>
              </a:r>
              <a:endPara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5626429" y="4481616"/>
              <a:ext cx="2328665" cy="355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kern="0" dirty="0">
                  <a:ea typeface="微软雅黑" panose="020B0503020204020204" charset="-122"/>
                </a:rPr>
                <a:t>Future</a:t>
              </a:r>
              <a:r>
                <a:rPr kumimoji="1" lang="zh-CN" altLang="en-US" sz="2400" b="1" kern="0" dirty="0">
                  <a:ea typeface="微软雅黑" panose="020B0503020204020204" charset="-122"/>
                </a:rPr>
                <a:t> </a:t>
              </a:r>
              <a:r>
                <a:rPr kumimoji="1" lang="en-US" altLang="zh-CN" sz="2400" b="1" kern="0" dirty="0">
                  <a:ea typeface="微软雅黑" panose="020B0503020204020204" charset="-122"/>
                </a:rPr>
                <a:t>Arrangement</a:t>
              </a:r>
              <a:endParaRPr kumimoji="1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微软雅黑" panose="020B050302020402020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4065385" y="4339731"/>
              <a:ext cx="639372" cy="639372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89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/>
                  <a:ea typeface="微软雅黑" panose="020B0503020204020204" charset="-122"/>
                </a:rPr>
                <a:t>4</a:t>
              </a:r>
              <a:endPara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endParaRP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886FDC64-6811-46EC-95E2-76ED36BB1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568" y="283911"/>
            <a:ext cx="2961422" cy="528826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0E50386-1A50-45BD-BE50-94076AD15107}"/>
              </a:ext>
            </a:extLst>
          </p:cNvPr>
          <p:cNvSpPr txBox="1"/>
          <p:nvPr/>
        </p:nvSpPr>
        <p:spPr>
          <a:xfrm>
            <a:off x="6096000" y="6204455"/>
            <a:ext cx="396726" cy="347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903B562-4BB5-4408-A943-22C07BCBD9FD}"/>
              </a:ext>
            </a:extLst>
          </p:cNvPr>
          <p:cNvSpPr/>
          <p:nvPr/>
        </p:nvSpPr>
        <p:spPr>
          <a:xfrm rot="16200000">
            <a:off x="2940329" y="-1250742"/>
            <a:ext cx="615553" cy="4388011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lvl="0" defTabSz="608965">
              <a:defRPr/>
            </a:pPr>
            <a:r>
              <a:rPr kumimoji="1" lang="en-US" altLang="zh-CN" sz="2800" b="1" kern="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CONTENT</a:t>
            </a:r>
            <a:endParaRPr kumimoji="1" lang="zh-CN" altLang="en-US" sz="2800" b="1" kern="0" dirty="0">
              <a:ea typeface="微软雅黑" panose="020B0503020204020204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0F09AB2-6537-4525-8EA7-659A49718886}"/>
              </a:ext>
            </a:extLst>
          </p:cNvPr>
          <p:cNvCxnSpPr>
            <a:cxnSpLocks/>
          </p:cNvCxnSpPr>
          <p:nvPr/>
        </p:nvCxnSpPr>
        <p:spPr>
          <a:xfrm>
            <a:off x="1124273" y="1156652"/>
            <a:ext cx="33449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539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Tm="1023">
        <p14:reveal/>
      </p:transition>
    </mc:Choice>
    <mc:Fallback>
      <p:transition spd="med" advTm="10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77982" y="1927987"/>
            <a:ext cx="3115525" cy="27390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133" dirty="0">
                <a:solidFill>
                  <a:schemeClr val="accent6">
                    <a:lumMod val="75000"/>
                  </a:schemeClr>
                </a:solidFill>
              </a:rPr>
              <a:t>Research:</a:t>
            </a:r>
          </a:p>
          <a:p>
            <a:pPr latinLnBrk="1"/>
            <a:r>
              <a:rPr lang="en-US" altLang="zh-CN" dirty="0"/>
              <a:t>Facial expression recognition based on deep learning</a:t>
            </a:r>
            <a:endParaRPr lang="zh-CN" altLang="zh-CN" dirty="0"/>
          </a:p>
          <a:p>
            <a:r>
              <a:rPr lang="en-US" altLang="zh-CN" u="sng" dirty="0">
                <a:hlinkClick r:id="rId2"/>
              </a:rPr>
              <a:t>https://blog.csdn.net/darlingwood2013/article/details/54845625?locationNum=11&amp;fps=1</a:t>
            </a:r>
            <a:endParaRPr lang="zh-CN" altLang="zh-CN" dirty="0"/>
          </a:p>
          <a:p>
            <a:endParaRPr lang="en-US" altLang="zh-CN" sz="2133" dirty="0"/>
          </a:p>
          <a:p>
            <a:endParaRPr lang="zh-CN" altLang="en-US" sz="2133" dirty="0"/>
          </a:p>
        </p:txBody>
      </p:sp>
      <p:sp>
        <p:nvSpPr>
          <p:cNvPr id="11" name="矩形 10"/>
          <p:cNvSpPr/>
          <p:nvPr/>
        </p:nvSpPr>
        <p:spPr>
          <a:xfrm>
            <a:off x="877982" y="4438966"/>
            <a:ext cx="3115525" cy="2280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6E9C6FB-5EFF-4B76-BC00-32CEA09B01E7}"/>
              </a:ext>
            </a:extLst>
          </p:cNvPr>
          <p:cNvGrpSpPr/>
          <p:nvPr/>
        </p:nvGrpSpPr>
        <p:grpSpPr>
          <a:xfrm>
            <a:off x="0" y="670372"/>
            <a:ext cx="1054100" cy="744733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15F96D2-B20F-47B2-849E-7A53D8C02EC0}"/>
                </a:ext>
              </a:extLst>
            </p:cNvPr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9ABCF6A-0215-4296-9AAA-66444EF12CC8}"/>
                </a:ext>
              </a:extLst>
            </p:cNvPr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BA3190B-8C24-4D60-8C20-FE42DB83BFA9}"/>
                </a:ext>
              </a:extLst>
            </p:cNvPr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7FF3916-C4AD-48D8-892A-0F1B0A690519}"/>
                </a:ext>
              </a:extLst>
            </p:cNvPr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pic>
        <p:nvPicPr>
          <p:cNvPr id="23" name="图片 22" descr="C:\Users\Alan Chang\Desktop\Part1\Emotion recognition_wiki.png">
            <a:extLst>
              <a:ext uri="{FF2B5EF4-FFF2-40B4-BE49-F238E27FC236}">
                <a16:creationId xmlns:a16="http://schemas.microsoft.com/office/drawing/2014/main" id="{A72306A4-354C-4238-9494-63EC376752D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327" y="1332221"/>
            <a:ext cx="5558877" cy="3666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图片 31" descr="C:\Users\Alan Chang\Desktop\Part1\Emotion recognition_wiki.png">
            <a:extLst>
              <a:ext uri="{FF2B5EF4-FFF2-40B4-BE49-F238E27FC236}">
                <a16:creationId xmlns:a16="http://schemas.microsoft.com/office/drawing/2014/main" id="{4C939EB3-79AC-4EDA-8B41-BBF41C4342D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299" y="1418615"/>
            <a:ext cx="5558877" cy="3666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图片 32" descr="C:\Users\Alan Chang\Desktop\Part1\DeepLearning.png">
            <a:extLst>
              <a:ext uri="{FF2B5EF4-FFF2-40B4-BE49-F238E27FC236}">
                <a16:creationId xmlns:a16="http://schemas.microsoft.com/office/drawing/2014/main" id="{1F6C68F5-5405-4768-8161-9905F85ED415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8"/>
          <a:stretch/>
        </p:blipFill>
        <p:spPr bwMode="auto">
          <a:xfrm>
            <a:off x="8292346" y="1039692"/>
            <a:ext cx="3398084" cy="3074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图片 33" descr="C:\Users\Alan Chang\Desktop\Part1\Cloud Computing.png">
            <a:extLst>
              <a:ext uri="{FF2B5EF4-FFF2-40B4-BE49-F238E27FC236}">
                <a16:creationId xmlns:a16="http://schemas.microsoft.com/office/drawing/2014/main" id="{BD4DFD99-12F8-476C-9546-449C0D6C50EF}"/>
              </a:ext>
            </a:extLst>
          </p:cNvPr>
          <p:cNvPicPr/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003" y="4184215"/>
            <a:ext cx="1908637" cy="2164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21E2EA1C-4AE5-4593-B319-F9F10C3BD6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568" y="283911"/>
            <a:ext cx="2961422" cy="52882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3F54BFE-6FA0-4BA1-8269-DD7588DFCA5A}"/>
              </a:ext>
            </a:extLst>
          </p:cNvPr>
          <p:cNvSpPr txBox="1"/>
          <p:nvPr/>
        </p:nvSpPr>
        <p:spPr>
          <a:xfrm>
            <a:off x="6096000" y="6204455"/>
            <a:ext cx="396726" cy="347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774C688-B6CC-4D24-BF0E-A559DC6229B3}"/>
              </a:ext>
            </a:extLst>
          </p:cNvPr>
          <p:cNvSpPr/>
          <p:nvPr/>
        </p:nvSpPr>
        <p:spPr>
          <a:xfrm rot="16200000">
            <a:off x="2940329" y="-1250742"/>
            <a:ext cx="615553" cy="4388011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lvl="0" defTabSz="608965">
              <a:defRPr/>
            </a:pPr>
            <a:r>
              <a:rPr kumimoji="1" lang="en-US" altLang="zh-CN" sz="2800" b="1" kern="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Research</a:t>
            </a:r>
            <a:r>
              <a:rPr kumimoji="1" lang="en-US" altLang="zh-CN" sz="2800" b="1" kern="0" dirty="0">
                <a:ea typeface="微软雅黑" panose="020B0503020204020204" charset="-122"/>
              </a:rPr>
              <a:t> </a:t>
            </a:r>
            <a:endParaRPr kumimoji="1" lang="zh-CN" altLang="en-US" sz="2800" b="1" kern="0" dirty="0">
              <a:ea typeface="微软雅黑" panose="020B0503020204020204" charset="-122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66848E3-1117-4A51-8F82-70D4BD6770FF}"/>
              </a:ext>
            </a:extLst>
          </p:cNvPr>
          <p:cNvCxnSpPr>
            <a:cxnSpLocks/>
          </p:cNvCxnSpPr>
          <p:nvPr/>
        </p:nvCxnSpPr>
        <p:spPr>
          <a:xfrm>
            <a:off x="1124273" y="1156652"/>
            <a:ext cx="33449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420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Tm="403">
        <p14:reveal/>
      </p:transition>
    </mc:Choice>
    <mc:Fallback>
      <p:transition spd="med" advTm="40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16E9C6FB-5EFF-4B76-BC00-32CEA09B01E7}"/>
              </a:ext>
            </a:extLst>
          </p:cNvPr>
          <p:cNvGrpSpPr/>
          <p:nvPr/>
        </p:nvGrpSpPr>
        <p:grpSpPr>
          <a:xfrm>
            <a:off x="0" y="670372"/>
            <a:ext cx="1054100" cy="744733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15F96D2-B20F-47B2-849E-7A53D8C02EC0}"/>
                </a:ext>
              </a:extLst>
            </p:cNvPr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9ABCF6A-0215-4296-9AAA-66444EF12CC8}"/>
                </a:ext>
              </a:extLst>
            </p:cNvPr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BA3190B-8C24-4D60-8C20-FE42DB83BFA9}"/>
                </a:ext>
              </a:extLst>
            </p:cNvPr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7FF3916-C4AD-48D8-892A-0F1B0A690519}"/>
                </a:ext>
              </a:extLst>
            </p:cNvPr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0D6BE22-C808-4C48-B0A4-6C678A669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7" y="4925993"/>
            <a:ext cx="1637324" cy="7234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A2D7B3C-F3BB-4E08-8A26-8C441077A33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987" y="4747638"/>
            <a:ext cx="1523946" cy="9929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57A1809-208D-4F09-BF17-955B3F11065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25" y="4913272"/>
            <a:ext cx="1114080" cy="661652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B99CDA7D-2806-4E66-B5DF-134AAD09BF39}"/>
              </a:ext>
            </a:extLst>
          </p:cNvPr>
          <p:cNvSpPr/>
          <p:nvPr/>
        </p:nvSpPr>
        <p:spPr>
          <a:xfrm>
            <a:off x="9224555" y="1518673"/>
            <a:ext cx="1480992" cy="5273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Database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B388452E-D641-4CE8-8E6D-EA5658C924ED}"/>
              </a:ext>
            </a:extLst>
          </p:cNvPr>
          <p:cNvSpPr/>
          <p:nvPr/>
        </p:nvSpPr>
        <p:spPr>
          <a:xfrm>
            <a:off x="9224555" y="3325922"/>
            <a:ext cx="1480992" cy="5273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   IBM DB2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D14AB0-FB1E-4670-992E-818A359325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824" y="4285702"/>
            <a:ext cx="1480992" cy="1454856"/>
          </a:xfrm>
          <a:prstGeom prst="rect">
            <a:avLst/>
          </a:prstGeom>
        </p:spPr>
      </p:pic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4D56A5C-505A-4C00-AE73-79983A0D82B5}"/>
              </a:ext>
            </a:extLst>
          </p:cNvPr>
          <p:cNvSpPr/>
          <p:nvPr/>
        </p:nvSpPr>
        <p:spPr>
          <a:xfrm>
            <a:off x="4360928" y="1518673"/>
            <a:ext cx="1480992" cy="5273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 Language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DF4E7369-6420-46FE-BE77-ED59ADCCE106}"/>
              </a:ext>
            </a:extLst>
          </p:cNvPr>
          <p:cNvSpPr/>
          <p:nvPr/>
        </p:nvSpPr>
        <p:spPr>
          <a:xfrm>
            <a:off x="6398761" y="2676895"/>
            <a:ext cx="1480992" cy="5273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front-end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3111140-616D-4F13-A820-737E3BF151E2}"/>
              </a:ext>
            </a:extLst>
          </p:cNvPr>
          <p:cNvSpPr/>
          <p:nvPr/>
        </p:nvSpPr>
        <p:spPr>
          <a:xfrm>
            <a:off x="1041557" y="3982318"/>
            <a:ext cx="1480992" cy="5273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Python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B1EF93E-1171-4320-847B-166F4A27AF35}"/>
              </a:ext>
            </a:extLst>
          </p:cNvPr>
          <p:cNvSpPr/>
          <p:nvPr/>
        </p:nvSpPr>
        <p:spPr>
          <a:xfrm>
            <a:off x="2372102" y="2676895"/>
            <a:ext cx="1480992" cy="5273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back-end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AA731502-3D2D-495A-AC12-4227FD13E8D0}"/>
              </a:ext>
            </a:extLst>
          </p:cNvPr>
          <p:cNvSpPr/>
          <p:nvPr/>
        </p:nvSpPr>
        <p:spPr>
          <a:xfrm>
            <a:off x="3705431" y="4005347"/>
            <a:ext cx="1480992" cy="5273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Node.JS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EB207C0-647D-49D6-9465-432FDD3876F0}"/>
              </a:ext>
            </a:extLst>
          </p:cNvPr>
          <p:cNvSpPr/>
          <p:nvPr/>
        </p:nvSpPr>
        <p:spPr>
          <a:xfrm>
            <a:off x="6398761" y="4009996"/>
            <a:ext cx="1480992" cy="5273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Jade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612D9B2-E5F3-47E3-8DF9-A7F01F0DCBBF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 flipH="1">
            <a:off x="3112598" y="2045989"/>
            <a:ext cx="1988826" cy="630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D7462B6-E8CF-427C-A3DC-8948C7F3ABF7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5101424" y="2045989"/>
            <a:ext cx="2037833" cy="630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F7CB8E9-7638-4670-A7ED-23056004475C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flipH="1">
            <a:off x="1782053" y="3204211"/>
            <a:ext cx="1330545" cy="778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48AC90D-11BA-45AD-840B-5EC0DC677B04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3112598" y="3204211"/>
            <a:ext cx="1333329" cy="801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5A9106C-7DCC-4991-AD3A-0D3459DCDF42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>
            <a:off x="7139257" y="3204211"/>
            <a:ext cx="0" cy="8057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5E9CC27-0592-43E6-B707-B51ED4C69311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>
            <a:off x="9965051" y="2045989"/>
            <a:ext cx="0" cy="1279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9" name="图片 48">
            <a:extLst>
              <a:ext uri="{FF2B5EF4-FFF2-40B4-BE49-F238E27FC236}">
                <a16:creationId xmlns:a16="http://schemas.microsoft.com/office/drawing/2014/main" id="{7EF9A7F6-1F19-40DD-AF67-16E5CBB6EE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568" y="283911"/>
            <a:ext cx="2961422" cy="528826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06547E48-97C9-4E7F-B330-538F718D9265}"/>
              </a:ext>
            </a:extLst>
          </p:cNvPr>
          <p:cNvSpPr txBox="1"/>
          <p:nvPr/>
        </p:nvSpPr>
        <p:spPr>
          <a:xfrm>
            <a:off x="6096000" y="6204455"/>
            <a:ext cx="396726" cy="347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8C642B1-7106-4684-A0DE-DF9F820FB710}"/>
              </a:ext>
            </a:extLst>
          </p:cNvPr>
          <p:cNvSpPr/>
          <p:nvPr/>
        </p:nvSpPr>
        <p:spPr>
          <a:xfrm rot="16200000">
            <a:off x="2940329" y="-1250742"/>
            <a:ext cx="615553" cy="4388011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lvl="0" defTabSz="608965">
              <a:defRPr/>
            </a:pPr>
            <a:r>
              <a:rPr lang="en-US" altLang="zh-CN" sz="2800" b="1" kern="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Development</a:t>
            </a:r>
            <a:r>
              <a:rPr kumimoji="1" lang="en-US" altLang="zh-CN" sz="2800" b="1" kern="0" dirty="0">
                <a:ea typeface="微软雅黑" panose="020B0503020204020204" charset="-122"/>
              </a:rPr>
              <a:t> </a:t>
            </a:r>
            <a:r>
              <a:rPr lang="en-US" altLang="zh-CN" sz="2800" b="1" kern="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Tools</a:t>
            </a:r>
            <a:r>
              <a:rPr kumimoji="1" lang="en-US" altLang="zh-CN" sz="2800" b="1" kern="0" dirty="0">
                <a:ea typeface="微软雅黑" panose="020B0503020204020204" charset="-122"/>
              </a:rPr>
              <a:t> </a:t>
            </a:r>
            <a:endParaRPr kumimoji="1" lang="zh-CN" altLang="en-US" sz="2800" b="1" kern="0" dirty="0">
              <a:ea typeface="微软雅黑" panose="020B0503020204020204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20B911B-F7B2-4909-B7FA-1CAA1E10269E}"/>
              </a:ext>
            </a:extLst>
          </p:cNvPr>
          <p:cNvCxnSpPr>
            <a:cxnSpLocks/>
          </p:cNvCxnSpPr>
          <p:nvPr/>
        </p:nvCxnSpPr>
        <p:spPr>
          <a:xfrm>
            <a:off x="1124273" y="1156652"/>
            <a:ext cx="33449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41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Tm="596">
        <p14:reveal/>
      </p:transition>
    </mc:Choice>
    <mc:Fallback>
      <p:transition spd="med" advTm="59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7"/>
          <p:cNvSpPr/>
          <p:nvPr/>
        </p:nvSpPr>
        <p:spPr>
          <a:xfrm rot="21159551">
            <a:off x="9917058" y="585956"/>
            <a:ext cx="899456" cy="89945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0" y="670372"/>
            <a:ext cx="1054100" cy="744733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38" name="矩形 37"/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椭圆 2"/>
          <p:cNvSpPr/>
          <p:nvPr/>
        </p:nvSpPr>
        <p:spPr>
          <a:xfrm rot="21197541">
            <a:off x="8607670" y="2052126"/>
            <a:ext cx="1563917" cy="15639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997443">
            <a:off x="6489247" y="4466255"/>
            <a:ext cx="622103" cy="62210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834452">
            <a:off x="9872756" y="4155204"/>
            <a:ext cx="1244206" cy="124420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rot="677199">
            <a:off x="5931369" y="1560402"/>
            <a:ext cx="1088571" cy="108857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 rot="19509145">
            <a:off x="11241563" y="2777675"/>
            <a:ext cx="622103" cy="62210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630011">
            <a:off x="8144688" y="5941789"/>
            <a:ext cx="622103" cy="62210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 rot="1222350">
            <a:off x="6695553" y="2949241"/>
            <a:ext cx="1091005" cy="10910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>
            <a:cxnSpLocks/>
            <a:stCxn id="3" idx="2"/>
            <a:endCxn id="61" idx="7"/>
          </p:cNvCxnSpPr>
          <p:nvPr/>
        </p:nvCxnSpPr>
        <p:spPr>
          <a:xfrm flipH="1">
            <a:off x="7736937" y="2925420"/>
            <a:ext cx="876086" cy="34200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/>
            <a:stCxn id="57" idx="5"/>
            <a:endCxn id="61" idx="1"/>
          </p:cNvCxnSpPr>
          <p:nvPr/>
        </p:nvCxnSpPr>
        <p:spPr>
          <a:xfrm>
            <a:off x="6777753" y="2557437"/>
            <a:ext cx="235982" cy="4414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cxnSpLocks/>
            <a:stCxn id="3" idx="5"/>
            <a:endCxn id="19" idx="1"/>
          </p:cNvCxnSpPr>
          <p:nvPr/>
        </p:nvCxnSpPr>
        <p:spPr>
          <a:xfrm>
            <a:off x="10003356" y="3318644"/>
            <a:ext cx="170236" cy="92593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9" idx="3"/>
            <a:endCxn id="60" idx="7"/>
          </p:cNvCxnSpPr>
          <p:nvPr/>
        </p:nvCxnSpPr>
        <p:spPr>
          <a:xfrm flipH="1">
            <a:off x="8712086" y="5098574"/>
            <a:ext cx="1250045" cy="97808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cxnSpLocks/>
            <a:stCxn id="61" idx="4"/>
            <a:endCxn id="18" idx="0"/>
          </p:cNvCxnSpPr>
          <p:nvPr/>
        </p:nvCxnSpPr>
        <p:spPr>
          <a:xfrm flipH="1">
            <a:off x="6889288" y="4006125"/>
            <a:ext cx="161866" cy="47313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cxnSpLocks/>
            <a:stCxn id="3" idx="7"/>
            <a:endCxn id="58" idx="3"/>
          </p:cNvCxnSpPr>
          <p:nvPr/>
        </p:nvCxnSpPr>
        <p:spPr>
          <a:xfrm flipV="1">
            <a:off x="9874188" y="1391716"/>
            <a:ext cx="217830" cy="82864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9" idx="1"/>
            <a:endCxn id="3" idx="6"/>
          </p:cNvCxnSpPr>
          <p:nvPr/>
        </p:nvCxnSpPr>
        <p:spPr>
          <a:xfrm flipH="1" flipV="1">
            <a:off x="10166235" y="2742750"/>
            <a:ext cx="1080199" cy="2911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文"/>
          <p:cNvSpPr/>
          <p:nvPr/>
        </p:nvSpPr>
        <p:spPr>
          <a:xfrm>
            <a:off x="1561433" y="1693654"/>
            <a:ext cx="688581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/>
              <a:t>OpenCV</a:t>
            </a:r>
            <a:r>
              <a:rPr lang="en-US" altLang="zh-CN" dirty="0" smtClean="0"/>
              <a:t>-</a:t>
            </a:r>
            <a:r>
              <a:rPr lang="en-US" altLang="zh-CN" dirty="0"/>
              <a:t>--Processing Images</a:t>
            </a:r>
            <a:endParaRPr lang="zh-CN" altLang="zh-CN" dirty="0"/>
          </a:p>
          <a:p>
            <a:r>
              <a:rPr lang="en-US" altLang="zh-CN" dirty="0"/>
              <a:t>  OpenCV, Open Source Computer Vision Library, is a cross-platform computer vision library. It has C++, Python and Java interfaces and supports Windows, Linux, Mac OS, iOS and Android.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b="1" dirty="0"/>
              <a:t>IBM </a:t>
            </a:r>
            <a:r>
              <a:rPr lang="en-US" altLang="zh-CN" b="1" dirty="0" smtClean="0"/>
              <a:t>Watson-</a:t>
            </a:r>
            <a:r>
              <a:rPr lang="en-US" altLang="zh-CN" dirty="0"/>
              <a:t>--Visual Recognition</a:t>
            </a:r>
            <a:endParaRPr lang="zh-CN" altLang="zh-CN" dirty="0"/>
          </a:p>
          <a:p>
            <a:r>
              <a:rPr lang="en-US" altLang="zh-CN" dirty="0"/>
              <a:t>  demonstration---https://dataplatform.cloud.ibm.com/studio/</a:t>
            </a:r>
            <a:r>
              <a:rPr lang="en-US" altLang="zh-CN" dirty="0" err="1"/>
              <a:t>watson</a:t>
            </a:r>
            <a:r>
              <a:rPr lang="en-US" altLang="zh-CN" dirty="0"/>
              <a:t>-vision-combined/DefaultCustomModel_7153695/</a:t>
            </a:r>
            <a:r>
              <a:rPr lang="en-US" altLang="zh-CN" dirty="0" err="1"/>
              <a:t>view?project_id</a:t>
            </a:r>
            <a:r>
              <a:rPr lang="en-US" altLang="zh-CN" dirty="0"/>
              <a:t>=44c0ce14-dabf-483b-9689-e5ae0d6c2ce9&amp;training_definition_id=9542c471-3fec-43b7-bddd-bba9e0281ff6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b="1" dirty="0" err="1" smtClean="0"/>
              <a:t>TensorFlow</a:t>
            </a:r>
            <a:r>
              <a:rPr lang="en-US" altLang="zh-CN" dirty="0" smtClean="0"/>
              <a:t>-</a:t>
            </a:r>
            <a:r>
              <a:rPr lang="en-US" altLang="zh-CN" dirty="0"/>
              <a:t>--Machine Learning</a:t>
            </a:r>
            <a:endParaRPr lang="zh-CN" altLang="zh-CN" dirty="0"/>
          </a:p>
          <a:p>
            <a:r>
              <a:rPr lang="en-US" altLang="zh-CN" dirty="0"/>
              <a:t>An open source machine learning framework for everyone.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b="1" dirty="0" err="1"/>
              <a:t>Numpy</a:t>
            </a:r>
            <a:r>
              <a:rPr lang="en-US" altLang="zh-CN" b="1" dirty="0"/>
              <a:t>, Pandas-</a:t>
            </a:r>
            <a:r>
              <a:rPr lang="en-US" altLang="zh-CN" dirty="0"/>
              <a:t>--Data Container</a:t>
            </a:r>
            <a:endParaRPr lang="zh-CN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31EFDD-6F62-4D53-A5E0-217038CA2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58" y="1815558"/>
            <a:ext cx="781050" cy="9429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D6BEE2E-A1B4-4E94-8881-49FCE40AC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13" y="3494743"/>
            <a:ext cx="1026606" cy="9595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645CA7B-B489-4927-8DD9-E01E1B3D0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25" y="5092792"/>
            <a:ext cx="887548" cy="75235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2B047B50-12D9-4318-B0C9-3D760751AA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568" y="283911"/>
            <a:ext cx="2961422" cy="528826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B1323281-1F91-4532-8DB0-5EC2100249C7}"/>
              </a:ext>
            </a:extLst>
          </p:cNvPr>
          <p:cNvSpPr txBox="1"/>
          <p:nvPr/>
        </p:nvSpPr>
        <p:spPr>
          <a:xfrm>
            <a:off x="6096000" y="6204455"/>
            <a:ext cx="396726" cy="347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C70ACA0C-30D3-40BA-B01C-5E203061A7F9}"/>
              </a:ext>
            </a:extLst>
          </p:cNvPr>
          <p:cNvGrpSpPr/>
          <p:nvPr/>
        </p:nvGrpSpPr>
        <p:grpSpPr>
          <a:xfrm>
            <a:off x="1054100" y="635487"/>
            <a:ext cx="4388011" cy="615553"/>
            <a:chOff x="1984026" y="3558710"/>
            <a:chExt cx="2801343" cy="615553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25909BCF-AFC4-440C-B6D9-023E600A338F}"/>
                </a:ext>
              </a:extLst>
            </p:cNvPr>
            <p:cNvSpPr/>
            <p:nvPr/>
          </p:nvSpPr>
          <p:spPr>
            <a:xfrm rot="16200000">
              <a:off x="3076921" y="2465815"/>
              <a:ext cx="615553" cy="2801343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lvl="0" defTabSz="608965">
                <a:defRPr/>
              </a:pPr>
              <a:r>
                <a:rPr lang="en-US" altLang="zh-CN" sz="2800" b="1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Development</a:t>
              </a:r>
              <a:r>
                <a:rPr kumimoji="1" lang="en-US" altLang="zh-CN" sz="2800" b="1" kern="0" dirty="0">
                  <a:ea typeface="微软雅黑" panose="020B0503020204020204" charset="-122"/>
                </a:rPr>
                <a:t> </a:t>
              </a:r>
              <a:r>
                <a:rPr lang="en-US" altLang="zh-CN" sz="2800" b="1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Tools</a:t>
              </a:r>
              <a:r>
                <a:rPr kumimoji="1" lang="en-US" altLang="zh-CN" sz="2800" b="1" kern="0" dirty="0">
                  <a:ea typeface="微软雅黑" panose="020B0503020204020204" charset="-122"/>
                </a:rPr>
                <a:t> </a:t>
              </a:r>
              <a:endParaRPr kumimoji="1" lang="zh-CN" altLang="en-US" sz="2800" b="1" kern="0" dirty="0">
                <a:ea typeface="微软雅黑" panose="020B0503020204020204" charset="-122"/>
              </a:endParaRP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867A1A4-6D2E-4E71-9D19-EAB99836ABC4}"/>
                </a:ext>
              </a:extLst>
            </p:cNvPr>
            <p:cNvCxnSpPr>
              <a:cxnSpLocks/>
            </p:cNvCxnSpPr>
            <p:nvPr/>
          </p:nvCxnSpPr>
          <p:spPr>
            <a:xfrm>
              <a:off x="2028825" y="4079875"/>
              <a:ext cx="21354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0020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Tm="166">
        <p14:reveal/>
      </p:transition>
    </mc:Choice>
    <mc:Fallback>
      <p:transition spd="med" advTm="16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 rot="16200000">
            <a:off x="5521861" y="1680223"/>
            <a:ext cx="742783" cy="742783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" name="燕尾形 3"/>
          <p:cNvSpPr/>
          <p:nvPr/>
        </p:nvSpPr>
        <p:spPr>
          <a:xfrm>
            <a:off x="6792567" y="2950949"/>
            <a:ext cx="742783" cy="742783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" name="燕尾形 3"/>
          <p:cNvSpPr/>
          <p:nvPr/>
        </p:nvSpPr>
        <p:spPr>
          <a:xfrm rot="16200000" flipH="1" flipV="1">
            <a:off x="5521861" y="4218958"/>
            <a:ext cx="742783" cy="742783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" name="燕尾形 3"/>
          <p:cNvSpPr/>
          <p:nvPr/>
        </p:nvSpPr>
        <p:spPr>
          <a:xfrm flipH="1">
            <a:off x="4251701" y="2948231"/>
            <a:ext cx="742783" cy="742783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燕尾形 3"/>
          <p:cNvSpPr/>
          <p:nvPr/>
        </p:nvSpPr>
        <p:spPr>
          <a:xfrm rot="13500000">
            <a:off x="4623093" y="2050153"/>
            <a:ext cx="742783" cy="742783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9" name="燕尾形 3"/>
          <p:cNvSpPr/>
          <p:nvPr/>
        </p:nvSpPr>
        <p:spPr>
          <a:xfrm rot="8100000" flipH="1">
            <a:off x="6418479" y="2051613"/>
            <a:ext cx="742783" cy="742783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0" name="燕尾形 3"/>
          <p:cNvSpPr/>
          <p:nvPr/>
        </p:nvSpPr>
        <p:spPr>
          <a:xfrm rot="8100000" flipV="1">
            <a:off x="4623093" y="3847565"/>
            <a:ext cx="742783" cy="742783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1" name="燕尾形 3"/>
          <p:cNvSpPr/>
          <p:nvPr/>
        </p:nvSpPr>
        <p:spPr>
          <a:xfrm rot="13500000" flipH="1" flipV="1">
            <a:off x="6418479" y="3847566"/>
            <a:ext cx="742783" cy="742783"/>
          </a:xfrm>
          <a:custGeom>
            <a:avLst/>
            <a:gdLst>
              <a:gd name="connsiteX0" fmla="*/ 0 w 1368152"/>
              <a:gd name="connsiteY0" fmla="*/ 0 h 1368152"/>
              <a:gd name="connsiteX1" fmla="*/ 684076 w 1368152"/>
              <a:gd name="connsiteY1" fmla="*/ 0 h 1368152"/>
              <a:gd name="connsiteX2" fmla="*/ 1368152 w 1368152"/>
              <a:gd name="connsiteY2" fmla="*/ 684076 h 1368152"/>
              <a:gd name="connsiteX3" fmla="*/ 684076 w 1368152"/>
              <a:gd name="connsiteY3" fmla="*/ 1368152 h 1368152"/>
              <a:gd name="connsiteX4" fmla="*/ 0 w 1368152"/>
              <a:gd name="connsiteY4" fmla="*/ 1368152 h 1368152"/>
              <a:gd name="connsiteX5" fmla="*/ 684076 w 1368152"/>
              <a:gd name="connsiteY5" fmla="*/ 684076 h 1368152"/>
              <a:gd name="connsiteX6" fmla="*/ 0 w 1368152"/>
              <a:gd name="connsiteY6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684076 w 1368152"/>
              <a:gd name="connsiteY2" fmla="*/ 1368152 h 1368152"/>
              <a:gd name="connsiteX3" fmla="*/ 0 w 1368152"/>
              <a:gd name="connsiteY3" fmla="*/ 1368152 h 1368152"/>
              <a:gd name="connsiteX4" fmla="*/ 684076 w 1368152"/>
              <a:gd name="connsiteY4" fmla="*/ 684076 h 1368152"/>
              <a:gd name="connsiteX5" fmla="*/ 0 w 1368152"/>
              <a:gd name="connsiteY5" fmla="*/ 0 h 1368152"/>
              <a:gd name="connsiteX0" fmla="*/ 0 w 1368152"/>
              <a:gd name="connsiteY0" fmla="*/ 0 h 1368152"/>
              <a:gd name="connsiteX1" fmla="*/ 1368152 w 1368152"/>
              <a:gd name="connsiteY1" fmla="*/ 684076 h 1368152"/>
              <a:gd name="connsiteX2" fmla="*/ 0 w 1368152"/>
              <a:gd name="connsiteY2" fmla="*/ 1368152 h 1368152"/>
              <a:gd name="connsiteX3" fmla="*/ 684076 w 1368152"/>
              <a:gd name="connsiteY3" fmla="*/ 684076 h 1368152"/>
              <a:gd name="connsiteX4" fmla="*/ 0 w 1368152"/>
              <a:gd name="connsiteY4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1368152">
                <a:moveTo>
                  <a:pt x="0" y="0"/>
                </a:moveTo>
                <a:lnTo>
                  <a:pt x="1368152" y="684076"/>
                </a:lnTo>
                <a:lnTo>
                  <a:pt x="0" y="1368152"/>
                </a:lnTo>
                <a:lnTo>
                  <a:pt x="684076" y="6840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94683" y="2240034"/>
            <a:ext cx="2429776" cy="124162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67" dirty="0">
                <a:solidFill>
                  <a:schemeClr val="accent6">
                    <a:lumMod val="75000"/>
                  </a:schemeClr>
                </a:solidFill>
              </a:rPr>
              <a:t>Emotion presentation</a:t>
            </a:r>
          </a:p>
          <a:p>
            <a:r>
              <a:rPr lang="en-US" altLang="zh-CN" sz="1867" dirty="0"/>
              <a:t>Read the person’s expression and show a emoji to match it</a:t>
            </a:r>
            <a:endParaRPr lang="zh-CN" altLang="en-US" sz="1867" dirty="0"/>
          </a:p>
        </p:txBody>
      </p:sp>
      <p:sp>
        <p:nvSpPr>
          <p:cNvPr id="24" name="TextBox 23"/>
          <p:cNvSpPr txBox="1"/>
          <p:nvPr/>
        </p:nvSpPr>
        <p:spPr>
          <a:xfrm>
            <a:off x="4811291" y="392180"/>
            <a:ext cx="2320615" cy="152894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67" dirty="0">
                <a:solidFill>
                  <a:schemeClr val="accent6">
                    <a:lumMod val="75000"/>
                  </a:schemeClr>
                </a:solidFill>
              </a:rPr>
              <a:t>Image acquisition</a:t>
            </a:r>
          </a:p>
          <a:p>
            <a:r>
              <a:rPr lang="en-US" altLang="zh-CN" sz="1867" dirty="0"/>
              <a:t>Use camera to gain the image of one person/ Upload the image of one person</a:t>
            </a:r>
            <a:endParaRPr lang="zh-CN" altLang="en-US" sz="1867" dirty="0"/>
          </a:p>
        </p:txBody>
      </p:sp>
      <p:sp>
        <p:nvSpPr>
          <p:cNvPr id="25" name="TextBox 24"/>
          <p:cNvSpPr txBox="1"/>
          <p:nvPr/>
        </p:nvSpPr>
        <p:spPr>
          <a:xfrm>
            <a:off x="3196401" y="4744184"/>
            <a:ext cx="2015376" cy="124162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67" dirty="0">
                <a:solidFill>
                  <a:schemeClr val="accent6">
                    <a:lumMod val="75000"/>
                  </a:schemeClr>
                </a:solidFill>
              </a:rPr>
              <a:t>Gender identification</a:t>
            </a:r>
          </a:p>
          <a:p>
            <a:r>
              <a:rPr lang="en-US" altLang="zh-CN" sz="1867" dirty="0"/>
              <a:t>Recognize the person’s gender</a:t>
            </a:r>
            <a:endParaRPr lang="zh-CN" altLang="en-US" sz="1867" dirty="0"/>
          </a:p>
        </p:txBody>
      </p:sp>
      <p:sp>
        <p:nvSpPr>
          <p:cNvPr id="26" name="TextBox 25"/>
          <p:cNvSpPr txBox="1"/>
          <p:nvPr/>
        </p:nvSpPr>
        <p:spPr>
          <a:xfrm>
            <a:off x="6883431" y="4744183"/>
            <a:ext cx="2015376" cy="124162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67" dirty="0">
                <a:solidFill>
                  <a:schemeClr val="accent6">
                    <a:lumMod val="75000"/>
                  </a:schemeClr>
                </a:solidFill>
              </a:rPr>
              <a:t>Age prediction</a:t>
            </a:r>
          </a:p>
          <a:p>
            <a:r>
              <a:rPr lang="en-US" altLang="zh-CN" sz="1867" dirty="0"/>
              <a:t>Estimate an accurate range of the person’s age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89918" y="2284577"/>
            <a:ext cx="2015377" cy="124162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67" dirty="0">
                <a:solidFill>
                  <a:schemeClr val="accent6">
                    <a:lumMod val="75000"/>
                  </a:schemeClr>
                </a:solidFill>
              </a:rPr>
              <a:t>Face recognition</a:t>
            </a:r>
          </a:p>
          <a:p>
            <a:r>
              <a:rPr lang="en-US" altLang="zh-CN" sz="1867" dirty="0"/>
              <a:t>Use API of face recognition from IBM Watson</a:t>
            </a:r>
            <a:endParaRPr lang="zh-CN" altLang="en-US" sz="1867" dirty="0"/>
          </a:p>
        </p:txBody>
      </p:sp>
      <p:sp>
        <p:nvSpPr>
          <p:cNvPr id="31" name="矩形 30"/>
          <p:cNvSpPr/>
          <p:nvPr/>
        </p:nvSpPr>
        <p:spPr>
          <a:xfrm>
            <a:off x="4904041" y="3061475"/>
            <a:ext cx="19784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/>
              <a:t>Functions</a:t>
            </a:r>
            <a:endParaRPr lang="zh-CN" altLang="en-US" sz="3200" b="1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6419C99-139D-4E7B-AF1D-4DA65BA11E10}"/>
              </a:ext>
            </a:extLst>
          </p:cNvPr>
          <p:cNvGrpSpPr/>
          <p:nvPr/>
        </p:nvGrpSpPr>
        <p:grpSpPr>
          <a:xfrm>
            <a:off x="0" y="670372"/>
            <a:ext cx="1054100" cy="744733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FF3A5AB-AA0D-44B4-94AD-C18FDFE16986}"/>
                </a:ext>
              </a:extLst>
            </p:cNvPr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ED073FD-493F-4073-B5CF-F780647872D6}"/>
                </a:ext>
              </a:extLst>
            </p:cNvPr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E3B1788-7432-4721-A592-EEC4167CE5B9}"/>
                </a:ext>
              </a:extLst>
            </p:cNvPr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1547DFF-FA30-4ADB-8BF9-9FF2F2AFBCCD}"/>
                </a:ext>
              </a:extLst>
            </p:cNvPr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FA2B043-6C67-477C-A4A4-CCB9A4A507B9}"/>
              </a:ext>
            </a:extLst>
          </p:cNvPr>
          <p:cNvGrpSpPr/>
          <p:nvPr/>
        </p:nvGrpSpPr>
        <p:grpSpPr>
          <a:xfrm>
            <a:off x="1054100" y="635487"/>
            <a:ext cx="4388011" cy="615553"/>
            <a:chOff x="1984026" y="3558710"/>
            <a:chExt cx="2801343" cy="615553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A5B1426-4C09-46A5-AD56-3AAC4DD24F3E}"/>
                </a:ext>
              </a:extLst>
            </p:cNvPr>
            <p:cNvSpPr/>
            <p:nvPr/>
          </p:nvSpPr>
          <p:spPr>
            <a:xfrm rot="16200000">
              <a:off x="3076921" y="2465815"/>
              <a:ext cx="615553" cy="2801343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r>
                <a:rPr lang="en-US" altLang="zh-CN" sz="2800" b="1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Production Functions</a:t>
              </a:r>
              <a:endPara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5681A1C-371E-448B-9615-9A6E8E3D4FB1}"/>
                </a:ext>
              </a:extLst>
            </p:cNvPr>
            <p:cNvCxnSpPr>
              <a:cxnSpLocks/>
            </p:cNvCxnSpPr>
            <p:nvPr/>
          </p:nvCxnSpPr>
          <p:spPr>
            <a:xfrm>
              <a:off x="2028825" y="4079875"/>
              <a:ext cx="21354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5AF8D4DE-DBF5-4F52-822F-F7CEFFF00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568" y="283911"/>
            <a:ext cx="2961422" cy="528826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536C6B96-CB3B-40CB-B159-284FEE4809C5}"/>
              </a:ext>
            </a:extLst>
          </p:cNvPr>
          <p:cNvSpPr txBox="1"/>
          <p:nvPr/>
        </p:nvSpPr>
        <p:spPr>
          <a:xfrm>
            <a:off x="6096000" y="6204455"/>
            <a:ext cx="396726" cy="347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59682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Tm="194">
        <p14:reveal/>
      </p:transition>
    </mc:Choice>
    <mc:Fallback>
      <p:transition spd="med" advTm="19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41892DD-97C6-4EB5-9B92-3D36A1FD5845}"/>
              </a:ext>
            </a:extLst>
          </p:cNvPr>
          <p:cNvGrpSpPr/>
          <p:nvPr/>
        </p:nvGrpSpPr>
        <p:grpSpPr>
          <a:xfrm>
            <a:off x="0" y="670372"/>
            <a:ext cx="1054100" cy="744733"/>
            <a:chOff x="11137900" y="860547"/>
            <a:chExt cx="1054100" cy="744733"/>
          </a:xfrm>
          <a:solidFill>
            <a:schemeClr val="tx1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14C26A1-098B-4679-A9B5-1DCA0814D322}"/>
                </a:ext>
              </a:extLst>
            </p:cNvPr>
            <p:cNvSpPr/>
            <p:nvPr/>
          </p:nvSpPr>
          <p:spPr>
            <a:xfrm>
              <a:off x="11137900" y="860547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96D2E45-1813-4567-B17E-D2AFBDE49748}"/>
                </a:ext>
              </a:extLst>
            </p:cNvPr>
            <p:cNvSpPr/>
            <p:nvPr/>
          </p:nvSpPr>
          <p:spPr>
            <a:xfrm>
              <a:off x="11137900" y="107325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12AE8FE-6340-459A-90AE-30BE0D5B89B4}"/>
                </a:ext>
              </a:extLst>
            </p:cNvPr>
            <p:cNvSpPr/>
            <p:nvPr/>
          </p:nvSpPr>
          <p:spPr>
            <a:xfrm>
              <a:off x="11137900" y="128596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F140F85-15A8-4560-A04F-C1B08575E3E7}"/>
                </a:ext>
              </a:extLst>
            </p:cNvPr>
            <p:cNvSpPr/>
            <p:nvPr/>
          </p:nvSpPr>
          <p:spPr>
            <a:xfrm>
              <a:off x="11137900" y="1498676"/>
              <a:ext cx="1054100" cy="106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32E1A75-BB55-4799-A2D6-9F21DA512E7B}"/>
              </a:ext>
            </a:extLst>
          </p:cNvPr>
          <p:cNvGrpSpPr/>
          <p:nvPr/>
        </p:nvGrpSpPr>
        <p:grpSpPr>
          <a:xfrm>
            <a:off x="1054100" y="635487"/>
            <a:ext cx="4388011" cy="615553"/>
            <a:chOff x="1984026" y="3558710"/>
            <a:chExt cx="2801343" cy="61555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3031991-B34A-4D85-BE79-08D37256DC45}"/>
                </a:ext>
              </a:extLst>
            </p:cNvPr>
            <p:cNvSpPr/>
            <p:nvPr/>
          </p:nvSpPr>
          <p:spPr>
            <a:xfrm rot="16200000">
              <a:off x="3076921" y="2465815"/>
              <a:ext cx="615553" cy="2801343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lvl="0" defTabSz="608965">
                <a:defRPr/>
              </a:pPr>
              <a:r>
                <a:rPr lang="en-US" altLang="zh-CN" sz="2800" b="1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Future</a:t>
              </a:r>
              <a:r>
                <a:rPr lang="zh-CN" altLang="en-US" sz="2800" b="1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b="1" kern="1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Arrangement</a:t>
              </a:r>
              <a:endParaRPr lang="zh-CN" altLang="en-US" sz="2800" b="1" kern="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5F935AE6-BDA0-4495-ADD8-0F1DA2124EBF}"/>
                </a:ext>
              </a:extLst>
            </p:cNvPr>
            <p:cNvCxnSpPr>
              <a:cxnSpLocks/>
            </p:cNvCxnSpPr>
            <p:nvPr/>
          </p:nvCxnSpPr>
          <p:spPr>
            <a:xfrm>
              <a:off x="2028825" y="4079875"/>
              <a:ext cx="21354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C6EE7D43-54C0-4A86-9BE3-2D7281DE8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568" y="283911"/>
            <a:ext cx="2961422" cy="5288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055EE41-2FDB-4E23-83E2-A2F5D819ABE5}"/>
              </a:ext>
            </a:extLst>
          </p:cNvPr>
          <p:cNvSpPr txBox="1"/>
          <p:nvPr/>
        </p:nvSpPr>
        <p:spPr>
          <a:xfrm>
            <a:off x="6096000" y="6204455"/>
            <a:ext cx="396726" cy="347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6</a:t>
            </a:r>
            <a:endParaRPr lang="zh-CN" altLang="en-US" sz="1600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17126106"/>
              </p:ext>
            </p:extLst>
          </p:nvPr>
        </p:nvGraphicFramePr>
        <p:xfrm>
          <a:off x="2702689" y="1677819"/>
          <a:ext cx="7457311" cy="4460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7989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Tm="354">
        <p14:reveal/>
      </p:transition>
    </mc:Choice>
    <mc:Fallback>
      <p:transition spd="med" advTm="35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2994863" y="1928167"/>
            <a:ext cx="6202273" cy="2339975"/>
            <a:chOff x="4068604" y="2354263"/>
            <a:chExt cx="6202273" cy="2339975"/>
          </a:xfrm>
        </p:grpSpPr>
        <p:sp>
          <p:nvSpPr>
            <p:cNvPr id="3" name="任意多边形 10"/>
            <p:cNvSpPr>
              <a:spLocks noChangeArrowheads="1"/>
            </p:cNvSpPr>
            <p:nvPr/>
          </p:nvSpPr>
          <p:spPr bwMode="auto">
            <a:xfrm rot="5400000">
              <a:off x="8877845" y="3301207"/>
              <a:ext cx="2339975" cy="446088"/>
            </a:xfrm>
            <a:custGeom>
              <a:avLst/>
              <a:gdLst>
                <a:gd name="T0" fmla="*/ 0 w 2409826"/>
                <a:gd name="T1" fmla="*/ 446088 h 396002"/>
                <a:gd name="T2" fmla="*/ 0 w 2409826"/>
                <a:gd name="T3" fmla="*/ 1 h 396002"/>
                <a:gd name="T4" fmla="*/ 1 w 2409826"/>
                <a:gd name="T5" fmla="*/ 1 h 396002"/>
                <a:gd name="T6" fmla="*/ 1 w 2409826"/>
                <a:gd name="T7" fmla="*/ 0 h 396002"/>
                <a:gd name="T8" fmla="*/ 2339975 w 2409826"/>
                <a:gd name="T9" fmla="*/ 0 h 396002"/>
                <a:gd name="T10" fmla="*/ 2339975 w 2409826"/>
                <a:gd name="T11" fmla="*/ 1 h 396002"/>
                <a:gd name="T12" fmla="*/ 2339975 w 2409826"/>
                <a:gd name="T13" fmla="*/ 1 h 396002"/>
                <a:gd name="T14" fmla="*/ 2339975 w 2409826"/>
                <a:gd name="T15" fmla="*/ 446088 h 396002"/>
                <a:gd name="T16" fmla="*/ 2219739 w 2409826"/>
                <a:gd name="T17" fmla="*/ 446088 h 396002"/>
                <a:gd name="T18" fmla="*/ 2219739 w 2409826"/>
                <a:gd name="T19" fmla="*/ 139487 h 396002"/>
                <a:gd name="T20" fmla="*/ 120236 w 2409826"/>
                <a:gd name="T21" fmla="*/ 139487 h 396002"/>
                <a:gd name="T22" fmla="*/ 120236 w 2409826"/>
                <a:gd name="T23" fmla="*/ 446088 h 3960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409826"/>
                <a:gd name="T37" fmla="*/ 0 h 396002"/>
                <a:gd name="T38" fmla="*/ 2409826 w 2409826"/>
                <a:gd name="T39" fmla="*/ 396002 h 39600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409826" h="396002">
                  <a:moveTo>
                    <a:pt x="0" y="396002"/>
                  </a:move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2409826" y="0"/>
                  </a:lnTo>
                  <a:lnTo>
                    <a:pt x="2409826" y="1"/>
                  </a:lnTo>
                  <a:lnTo>
                    <a:pt x="2409826" y="396002"/>
                  </a:lnTo>
                  <a:lnTo>
                    <a:pt x="2286001" y="396002"/>
                  </a:lnTo>
                  <a:lnTo>
                    <a:pt x="2286001" y="123826"/>
                  </a:lnTo>
                  <a:lnTo>
                    <a:pt x="123825" y="123826"/>
                  </a:lnTo>
                  <a:lnTo>
                    <a:pt x="123825" y="396002"/>
                  </a:lnTo>
                  <a:lnTo>
                    <a:pt x="0" y="396002"/>
                  </a:lnTo>
                  <a:close/>
                </a:path>
              </a:pathLst>
            </a:custGeom>
            <a:solidFill>
              <a:schemeClr val="tx1"/>
            </a:solidFill>
            <a:ln w="76200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" name="任意多边形 11"/>
            <p:cNvSpPr>
              <a:spLocks noChangeArrowheads="1"/>
            </p:cNvSpPr>
            <p:nvPr/>
          </p:nvSpPr>
          <p:spPr bwMode="auto">
            <a:xfrm rot="16200000" flipH="1">
              <a:off x="3121660" y="3301207"/>
              <a:ext cx="2339975" cy="446088"/>
            </a:xfrm>
            <a:custGeom>
              <a:avLst/>
              <a:gdLst>
                <a:gd name="T0" fmla="*/ 0 w 2409826"/>
                <a:gd name="T1" fmla="*/ 446088 h 396002"/>
                <a:gd name="T2" fmla="*/ 0 w 2409826"/>
                <a:gd name="T3" fmla="*/ 1 h 396002"/>
                <a:gd name="T4" fmla="*/ 1 w 2409826"/>
                <a:gd name="T5" fmla="*/ 1 h 396002"/>
                <a:gd name="T6" fmla="*/ 1 w 2409826"/>
                <a:gd name="T7" fmla="*/ 0 h 396002"/>
                <a:gd name="T8" fmla="*/ 2339975 w 2409826"/>
                <a:gd name="T9" fmla="*/ 0 h 396002"/>
                <a:gd name="T10" fmla="*/ 2339975 w 2409826"/>
                <a:gd name="T11" fmla="*/ 1 h 396002"/>
                <a:gd name="T12" fmla="*/ 2339975 w 2409826"/>
                <a:gd name="T13" fmla="*/ 1 h 396002"/>
                <a:gd name="T14" fmla="*/ 2339975 w 2409826"/>
                <a:gd name="T15" fmla="*/ 446088 h 396002"/>
                <a:gd name="T16" fmla="*/ 2219739 w 2409826"/>
                <a:gd name="T17" fmla="*/ 446088 h 396002"/>
                <a:gd name="T18" fmla="*/ 2219739 w 2409826"/>
                <a:gd name="T19" fmla="*/ 139487 h 396002"/>
                <a:gd name="T20" fmla="*/ 120236 w 2409826"/>
                <a:gd name="T21" fmla="*/ 139487 h 396002"/>
                <a:gd name="T22" fmla="*/ 120236 w 2409826"/>
                <a:gd name="T23" fmla="*/ 446088 h 3960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409826"/>
                <a:gd name="T37" fmla="*/ 0 h 396002"/>
                <a:gd name="T38" fmla="*/ 2409826 w 2409826"/>
                <a:gd name="T39" fmla="*/ 396002 h 39600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409826" h="396002">
                  <a:moveTo>
                    <a:pt x="0" y="396002"/>
                  </a:move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2409826" y="0"/>
                  </a:lnTo>
                  <a:lnTo>
                    <a:pt x="2409826" y="1"/>
                  </a:lnTo>
                  <a:lnTo>
                    <a:pt x="2409826" y="396002"/>
                  </a:lnTo>
                  <a:lnTo>
                    <a:pt x="2286001" y="396002"/>
                  </a:lnTo>
                  <a:lnTo>
                    <a:pt x="2286001" y="123826"/>
                  </a:lnTo>
                  <a:lnTo>
                    <a:pt x="123825" y="123826"/>
                  </a:lnTo>
                  <a:lnTo>
                    <a:pt x="123825" y="396002"/>
                  </a:lnTo>
                  <a:lnTo>
                    <a:pt x="0" y="396002"/>
                  </a:lnTo>
                  <a:close/>
                </a:path>
              </a:pathLst>
            </a:custGeom>
            <a:solidFill>
              <a:schemeClr val="tx1"/>
            </a:solidFill>
            <a:ln w="76200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/>
            </a:p>
          </p:txBody>
        </p:sp>
        <p:sp>
          <p:nvSpPr>
            <p:cNvPr id="6" name="文本框 6"/>
            <p:cNvSpPr>
              <a:spLocks noChangeArrowheads="1"/>
            </p:cNvSpPr>
            <p:nvPr/>
          </p:nvSpPr>
          <p:spPr bwMode="auto">
            <a:xfrm>
              <a:off x="4788254" y="2495661"/>
              <a:ext cx="4762971" cy="186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1500" dirty="0">
                  <a:solidFill>
                    <a:srgbClr val="FF0000"/>
                  </a:solidFill>
                  <a:latin typeface="Impact" panose="020B0806030902050204" pitchFamily="34" charset="0"/>
                  <a:sym typeface="Impact" panose="020B0806030902050204" pitchFamily="34" charset="0"/>
                </a:rPr>
                <a:t>THANKS</a:t>
              </a:r>
              <a:endParaRPr lang="zh-CN" altLang="en-US" sz="11500" dirty="0">
                <a:solidFill>
                  <a:srgbClr val="FF0000"/>
                </a:solidFill>
                <a:latin typeface="Impact" panose="020B0806030902050204" pitchFamily="34" charset="0"/>
                <a:sym typeface="Impact" panose="020B0806030902050204" pitchFamily="34" charset="0"/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76026420-2750-4BB4-A633-1EA63BF72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568" y="283911"/>
            <a:ext cx="2961422" cy="52882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12C8376-013E-4CC6-B556-4FA969C1DD94}"/>
              </a:ext>
            </a:extLst>
          </p:cNvPr>
          <p:cNvSpPr txBox="1"/>
          <p:nvPr/>
        </p:nvSpPr>
        <p:spPr>
          <a:xfrm>
            <a:off x="5530649" y="5025800"/>
            <a:ext cx="21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2018.7.23</a:t>
            </a:r>
          </a:p>
        </p:txBody>
      </p:sp>
    </p:spTree>
    <p:extLst>
      <p:ext uri="{BB962C8B-B14F-4D97-AF65-F5344CB8AC3E}">
        <p14:creationId xmlns:p14="http://schemas.microsoft.com/office/powerpoint/2010/main" val="495213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Tm="1105">
        <p14:reveal/>
      </p:transition>
    </mc:Choice>
    <mc:Fallback>
      <p:transition spd="med" advTm="110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183</Words>
  <Application>Microsoft Office PowerPoint</Application>
  <PresentationFormat>宽屏</PresentationFormat>
  <Paragraphs>63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等线</vt:lpstr>
      <vt:lpstr>等线</vt:lpstr>
      <vt:lpstr>等线 Light</vt:lpstr>
      <vt:lpstr>宋体</vt:lpstr>
      <vt:lpstr>Microsoft YaHei</vt:lpstr>
      <vt:lpstr>Microsoft YaHei</vt:lpstr>
      <vt:lpstr>微软雅黑 Light</vt:lpstr>
      <vt:lpstr>Arial</vt:lpstr>
      <vt:lpstr>Bernard MT Condensed</vt:lpstr>
      <vt:lpstr>Century Gothic</vt:lpstr>
      <vt:lpstr>Gill Sans MT Ext Condensed Bold</vt:lpstr>
      <vt:lpstr>Impact</vt:lpstr>
      <vt:lpstr>Segoe UI Black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李益达</dc:creator>
  <cp:lastModifiedBy>Chang Alan</cp:lastModifiedBy>
  <cp:revision>41</cp:revision>
  <dcterms:created xsi:type="dcterms:W3CDTF">2017-06-15T09:31:05Z</dcterms:created>
  <dcterms:modified xsi:type="dcterms:W3CDTF">2018-07-22T12:53:48Z</dcterms:modified>
</cp:coreProperties>
</file>