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7" r:id="rId2"/>
    <p:sldId id="276" r:id="rId3"/>
    <p:sldId id="288" r:id="rId4"/>
    <p:sldId id="290" r:id="rId5"/>
    <p:sldId id="264" r:id="rId6"/>
    <p:sldId id="287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7DFF8-1396-834D-8D25-4F30FDEC0A49}" type="datetimeFigureOut">
              <a:rPr kumimoji="1" lang="zh-CN" altLang="en-US" smtClean="0"/>
              <a:t>2018/7/24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4D2F-70C8-0B4E-9410-F673226806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3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6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E9A-CC48-4967-8646-C1A22CA6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30215-78A5-419E-A423-E75A9195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A17 </a:t>
            </a:r>
            <a:r>
              <a:rPr lang="zh-CN" altLang="en-US" dirty="0"/>
              <a:t>非结构化数据处理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5719-DE6F-4EF3-892D-24D668A5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172AB3F-5EF7-40A3-BD8D-71317B8B0256}"/>
              </a:ext>
            </a:extLst>
          </p:cNvPr>
          <p:cNvGrpSpPr/>
          <p:nvPr userDrawn="1"/>
        </p:nvGrpSpPr>
        <p:grpSpPr>
          <a:xfrm>
            <a:off x="2" y="1308108"/>
            <a:ext cx="1571355" cy="3989745"/>
            <a:chOff x="71465" y="1635004"/>
            <a:chExt cx="2095140" cy="398974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C551BF4-EF52-473C-874D-0E758915886A}"/>
                </a:ext>
              </a:extLst>
            </p:cNvPr>
            <p:cNvGrpSpPr/>
            <p:nvPr userDrawn="1"/>
          </p:nvGrpSpPr>
          <p:grpSpPr>
            <a:xfrm>
              <a:off x="83113" y="2977175"/>
              <a:ext cx="1019402" cy="600164"/>
              <a:chOff x="2028825" y="3344095"/>
              <a:chExt cx="1019402" cy="60016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ABB9552-28EB-4C1A-AA0B-15E220D10635}"/>
                  </a:ext>
                </a:extLst>
              </p:cNvPr>
              <p:cNvSpPr/>
              <p:nvPr/>
            </p:nvSpPr>
            <p:spPr>
              <a:xfrm rot="16200000">
                <a:off x="2238449" y="3134480"/>
                <a:ext cx="600164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解决思路</a:t>
                </a: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301C026-D0AD-4943-BC4B-0C52731AEB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81F3EA7-ACBE-47DB-8D3C-2BD405EA9086}"/>
                </a:ext>
              </a:extLst>
            </p:cNvPr>
            <p:cNvGrpSpPr/>
            <p:nvPr userDrawn="1"/>
          </p:nvGrpSpPr>
          <p:grpSpPr>
            <a:xfrm>
              <a:off x="83113" y="1635004"/>
              <a:ext cx="1578362" cy="392415"/>
              <a:chOff x="2028825" y="3447969"/>
              <a:chExt cx="1578362" cy="39241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A634334-B06E-41BA-A4C3-E31719E7CA98}"/>
                  </a:ext>
                </a:extLst>
              </p:cNvPr>
              <p:cNvSpPr/>
              <p:nvPr/>
            </p:nvSpPr>
            <p:spPr>
              <a:xfrm rot="16200000">
                <a:off x="2621803" y="2855000"/>
                <a:ext cx="392415" cy="157835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前景与需求</a:t>
                </a: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9E765EE-C9FE-4930-BA07-04E29E205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22308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4583740-2020-46D6-9A5D-B932C274CAD6}"/>
                </a:ext>
              </a:extLst>
            </p:cNvPr>
            <p:cNvGrpSpPr/>
            <p:nvPr userDrawn="1"/>
          </p:nvGrpSpPr>
          <p:grpSpPr>
            <a:xfrm>
              <a:off x="71465" y="2355113"/>
              <a:ext cx="1798105" cy="392415"/>
              <a:chOff x="2028825" y="3447967"/>
              <a:chExt cx="1798105" cy="39241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253805B-FD0B-4B0C-A869-C62275E7CBEC}"/>
                  </a:ext>
                </a:extLst>
              </p:cNvPr>
              <p:cNvSpPr/>
              <p:nvPr/>
            </p:nvSpPr>
            <p:spPr>
              <a:xfrm rot="16200000">
                <a:off x="2731675" y="2745128"/>
                <a:ext cx="392415" cy="1798094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目标与风险评控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7C05562-E70B-472E-9C8F-0213D5E0C8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6757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0EE3499-C2FD-484A-B82E-56C1EEBE67C5}"/>
                </a:ext>
              </a:extLst>
            </p:cNvPr>
            <p:cNvGrpSpPr/>
            <p:nvPr userDrawn="1"/>
          </p:nvGrpSpPr>
          <p:grpSpPr>
            <a:xfrm>
              <a:off x="81989" y="3689851"/>
              <a:ext cx="1019402" cy="600164"/>
              <a:chOff x="2028825" y="3344095"/>
              <a:chExt cx="1019402" cy="60016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44F32B7-4213-4AF4-8BB1-C82748E0A0A2}"/>
                  </a:ext>
                </a:extLst>
              </p:cNvPr>
              <p:cNvSpPr/>
              <p:nvPr/>
            </p:nvSpPr>
            <p:spPr>
              <a:xfrm rot="16200000">
                <a:off x="2238449" y="3134480"/>
                <a:ext cx="600164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系统介绍</a:t>
                </a: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E17734A-2C2A-482C-BC39-F5811285F8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0AF010D-C563-4655-8E30-621D73D7AE31}"/>
                </a:ext>
              </a:extLst>
            </p:cNvPr>
            <p:cNvGrpSpPr/>
            <p:nvPr userDrawn="1"/>
          </p:nvGrpSpPr>
          <p:grpSpPr>
            <a:xfrm>
              <a:off x="81989" y="5232334"/>
              <a:ext cx="2084616" cy="392415"/>
              <a:chOff x="2028825" y="3447969"/>
              <a:chExt cx="2084616" cy="392415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93F01FA-CA36-4B6D-BC0C-457ED63A3760}"/>
                  </a:ext>
                </a:extLst>
              </p:cNvPr>
              <p:cNvSpPr/>
              <p:nvPr/>
            </p:nvSpPr>
            <p:spPr>
              <a:xfrm rot="16200000">
                <a:off x="2874930" y="2601873"/>
                <a:ext cx="392415" cy="2084607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创新点与可行性</a:t>
                </a: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1464A46F-1FEF-4C5E-BA05-99DBD14B8A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6652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D8E6A8E-FFD6-4186-9AC2-B83CCAD27490}"/>
                </a:ext>
              </a:extLst>
            </p:cNvPr>
            <p:cNvGrpSpPr/>
            <p:nvPr userDrawn="1"/>
          </p:nvGrpSpPr>
          <p:grpSpPr>
            <a:xfrm>
              <a:off x="81989" y="4412540"/>
              <a:ext cx="1019402" cy="600164"/>
              <a:chOff x="2028825" y="3344095"/>
              <a:chExt cx="1019402" cy="60016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5AE1D4A-E804-420C-9F59-9BC92BBFA8D3}"/>
                  </a:ext>
                </a:extLst>
              </p:cNvPr>
              <p:cNvSpPr/>
              <p:nvPr/>
            </p:nvSpPr>
            <p:spPr>
              <a:xfrm rot="16200000">
                <a:off x="2238449" y="3134480"/>
                <a:ext cx="600164" cy="1019393"/>
              </a:xfrm>
              <a:prstGeom prst="rect">
                <a:avLst/>
              </a:prstGeom>
            </p:spPr>
            <p:txBody>
              <a:bodyPr vert="eaVert" wrap="square" anchor="ctr">
                <a:spAutoFit/>
              </a:bodyPr>
              <a:lstStyle/>
              <a:p>
                <a:r>
                  <a:rPr lang="zh-CN" altLang="en-US" sz="1350" b="1" kern="100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技术路线</a:t>
                </a: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D4A9D74-5C97-46A6-8585-9BB03EE3C9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028825" y="3799384"/>
                <a:ext cx="10193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EF50D89-ABA6-4FCB-89DA-821BD33C3DEA}"/>
              </a:ext>
            </a:extLst>
          </p:cNvPr>
          <p:cNvGrpSpPr/>
          <p:nvPr userDrawn="1"/>
        </p:nvGrpSpPr>
        <p:grpSpPr>
          <a:xfrm>
            <a:off x="110134" y="-358410"/>
            <a:ext cx="518291" cy="1529459"/>
            <a:chOff x="1736742" y="69890"/>
            <a:chExt cx="691054" cy="1529459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636F90D6-B49E-49B3-B1A7-D80C83D11816}"/>
                </a:ext>
              </a:extLst>
            </p:cNvPr>
            <p:cNvSpPr/>
            <p:nvPr userDrawn="1"/>
          </p:nvSpPr>
          <p:spPr>
            <a:xfrm>
              <a:off x="1736742" y="69890"/>
              <a:ext cx="691054" cy="149475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2C2735A-BA0B-42C4-A038-0AF6E74F4099}"/>
                </a:ext>
              </a:extLst>
            </p:cNvPr>
            <p:cNvGrpSpPr/>
            <p:nvPr userDrawn="1"/>
          </p:nvGrpSpPr>
          <p:grpSpPr>
            <a:xfrm>
              <a:off x="1736742" y="908295"/>
              <a:ext cx="691054" cy="691054"/>
              <a:chOff x="2895600" y="953047"/>
              <a:chExt cx="762000" cy="762000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B191445-80FC-4A81-A2FD-261E47F3C66C}"/>
                  </a:ext>
                </a:extLst>
              </p:cNvPr>
              <p:cNvSpPr/>
              <p:nvPr/>
            </p:nvSpPr>
            <p:spPr>
              <a:xfrm>
                <a:off x="2895600" y="953047"/>
                <a:ext cx="762000" cy="76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4E443E9-3D01-4A42-BF4B-252B4C2592FF}"/>
                  </a:ext>
                </a:extLst>
              </p:cNvPr>
              <p:cNvSpPr txBox="1"/>
              <p:nvPr/>
            </p:nvSpPr>
            <p:spPr>
              <a:xfrm>
                <a:off x="3048813" y="980104"/>
                <a:ext cx="568450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>
                    <a:solidFill>
                      <a:schemeClr val="tx1"/>
                    </a:solidFill>
                  </a:rPr>
                  <a:t>1</a:t>
                </a:r>
                <a:endParaRPr lang="zh-CN" altLang="en-US" sz="3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5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8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0A16-0259-47F8-9593-418EB23853D4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C571-CC98-407B-9284-28AFD26EC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51" r:id="rId13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2795" y="1408467"/>
            <a:ext cx="9062630" cy="3998141"/>
            <a:chOff x="70393" y="734954"/>
            <a:chExt cx="12083507" cy="5330855"/>
          </a:xfrm>
        </p:grpSpPr>
        <p:sp>
          <p:nvSpPr>
            <p:cNvPr id="7" name="矩形 6"/>
            <p:cNvSpPr/>
            <p:nvPr/>
          </p:nvSpPr>
          <p:spPr>
            <a:xfrm>
              <a:off x="5272038" y="4736426"/>
              <a:ext cx="1594676" cy="599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dirty="0">
                <a:latin typeface="Gill Sans MT Ext Condensed Bold" panose="020B0902020104020203" pitchFamily="34" charset="0"/>
                <a:ea typeface="微软雅黑 Light" panose="020B0502040204020203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960719" y="3956099"/>
              <a:ext cx="1194595" cy="11945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02050" y="3500558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/>
            <p:nvPr/>
          </p:nvSpPr>
          <p:spPr>
            <a:xfrm>
              <a:off x="2726264" y="2476293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82954" y="2867960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393" y="3636528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868131" y="3197225"/>
              <a:ext cx="773344" cy="7733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/>
            <p:nvPr/>
          </p:nvSpPr>
          <p:spPr>
            <a:xfrm>
              <a:off x="9274057" y="4364099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015966" y="3449404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955830" y="3385827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/>
            <p:nvPr/>
          </p:nvSpPr>
          <p:spPr>
            <a:xfrm>
              <a:off x="9744068" y="2586900"/>
              <a:ext cx="198070" cy="1980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3232414" y="734954"/>
              <a:ext cx="5669431" cy="5330855"/>
              <a:chOff x="3307523" y="915760"/>
              <a:chExt cx="5345723" cy="5026479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469264" y="915760"/>
                <a:ext cx="5026479" cy="5026479"/>
              </a:xfrm>
              <a:prstGeom prst="ellipse">
                <a:avLst/>
              </a:prstGeom>
              <a:noFill/>
              <a:ln w="304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07523" y="2565620"/>
                <a:ext cx="5345723" cy="1652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350"/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7797471" y="1445386"/>
              <a:ext cx="1273142" cy="1240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" name="矩形 2"/>
            <p:cNvSpPr/>
            <p:nvPr/>
          </p:nvSpPr>
          <p:spPr>
            <a:xfrm>
              <a:off x="1952664" y="2712931"/>
              <a:ext cx="8280026" cy="96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5640"/>
                </a:lnSpc>
              </a:pPr>
              <a:r>
                <a:rPr lang="en-US" altLang="zh-CN" sz="3300" dirty="0">
                  <a:solidFill>
                    <a:srgbClr val="FF0000"/>
                  </a:solidFill>
                  <a:latin typeface="Bernard MT Condensed" panose="02050806060905020404" pitchFamily="18" charset="0"/>
                  <a:ea typeface="微软雅黑 Light" panose="020B0502040204020203" pitchFamily="34" charset="-122"/>
                  <a:sym typeface="Impact" panose="020B0806030902050204" pitchFamily="34" charset="0"/>
                </a:rPr>
                <a:t>Bemoji</a:t>
              </a:r>
            </a:p>
          </p:txBody>
        </p:sp>
        <p:sp>
          <p:nvSpPr>
            <p:cNvPr id="33" name="椭圆 32"/>
            <p:cNvSpPr/>
            <p:nvPr/>
          </p:nvSpPr>
          <p:spPr>
            <a:xfrm>
              <a:off x="3261779" y="2288851"/>
              <a:ext cx="470011" cy="4700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95792" y="4187533"/>
              <a:ext cx="266267" cy="26626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216593" y="3781828"/>
              <a:ext cx="7705566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latin typeface="Microsoft YaHei" charset="-122"/>
                  <a:ea typeface="Microsoft YaHei" charset="-122"/>
                  <a:cs typeface="Microsoft YaHei" charset="-122"/>
                </a:rPr>
                <a:t>&gt;</a:t>
              </a:r>
              <a:r>
                <a:rPr lang="zh-CN" altLang="en-US" sz="135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350" dirty="0">
                  <a:latin typeface="Microsoft YaHei" charset="-122"/>
                  <a:ea typeface="Microsoft YaHei" charset="-122"/>
                  <a:cs typeface="Microsoft YaHei" charset="-122"/>
                </a:rPr>
                <a:t>Facial Expression Recognition</a:t>
              </a:r>
              <a:r>
                <a:rPr lang="en-US" altLang="zh-CN" sz="1350" dirty="0">
                  <a:latin typeface="Microsoft YaHei" charset="-122"/>
                  <a:ea typeface="Microsoft YaHei" charset="-122"/>
                  <a:cs typeface="Microsoft YaHei" charset="-122"/>
                  <a:sym typeface="Impact" panose="020B0806030902050204" pitchFamily="34" charset="0"/>
                </a:rPr>
                <a:t>&lt;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912884" y="4278372"/>
              <a:ext cx="431298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Team members:</a:t>
              </a:r>
              <a:r>
                <a:rPr lang="zh-CN" altLang="en-US" sz="12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</a:t>
              </a:r>
              <a:r>
                <a:rPr lang="en-US" altLang="zh-CN" sz="12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Zhang </a:t>
              </a:r>
              <a:r>
                <a:rPr lang="en-US" altLang="zh-CN" sz="12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Jialun</a:t>
              </a:r>
              <a:r>
                <a:rPr lang="en-US" altLang="zh-CN" sz="12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Zhao Chao Zhu </a:t>
              </a:r>
              <a:r>
                <a:rPr lang="en-US" altLang="zh-CN" sz="12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Zhenhao</a:t>
              </a:r>
              <a:r>
                <a:rPr lang="en-US" altLang="zh-CN" sz="1200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  Shi </a:t>
              </a:r>
              <a:r>
                <a:rPr lang="en-US" altLang="zh-CN" sz="1200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  <a:sym typeface="Impact" panose="020B0806030902050204" pitchFamily="34" charset="0"/>
                </a:rPr>
                <a:t>Yukang</a:t>
              </a:r>
              <a:endParaRPr lang="en-US" altLang="zh-CN" sz="12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Impact" panose="020B0806030902050204" pitchFamily="34" charset="0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>
              <a:off x="2243217" y="3742085"/>
              <a:ext cx="76989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052142" y="2250901"/>
              <a:ext cx="2034468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350" dirty="0">
                  <a:latin typeface="Gill Sans MT Ext Condensed Bold" panose="020B0902020104020203" pitchFamily="34" charset="0"/>
                  <a:sym typeface="宋体" panose="02010600030101010101" pitchFamily="2" charset="-122"/>
                </a:rPr>
                <a:t>SOC SUMMER WORKSHOP</a:t>
              </a:r>
              <a:endParaRPr lang="zh-CN" altLang="en-US" sz="1350" dirty="0">
                <a:latin typeface="Gill Sans MT Ext Condensed Bold" panose="020B0902020104020203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52142" y="1204893"/>
              <a:ext cx="202997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950" b="1" dirty="0">
                  <a:latin typeface="Gill Sans MT Ext Condensed Bold" panose="020B0902020104020203" pitchFamily="34" charset="0"/>
                  <a:ea typeface="微软雅黑" panose="020B0503020204020204" pitchFamily="34" charset="-122"/>
                  <a:cs typeface="Segoe UI Black" panose="020B0A02040204020203" pitchFamily="34" charset="0"/>
                </a:rPr>
                <a:t>2018</a:t>
              </a:r>
              <a:endParaRPr lang="zh-CN" altLang="en-US" sz="4950" b="1" dirty="0">
                <a:latin typeface="Gill Sans MT Ext Condensed Bold" panose="020B0902020104020203" pitchFamily="34" charset="0"/>
                <a:ea typeface="微软雅黑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00B017D-1A35-4A76-9C98-309BBB63C20E}"/>
              </a:ext>
            </a:extLst>
          </p:cNvPr>
          <p:cNvSpPr txBox="1"/>
          <p:nvPr/>
        </p:nvSpPr>
        <p:spPr>
          <a:xfrm>
            <a:off x="4147988" y="4626600"/>
            <a:ext cx="16072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2018.7.25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078378-4D45-4561-AFD4-E65A4563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8089">
        <p14:reveal/>
      </p:transition>
    </mc:Choice>
    <mc:Fallback xmlns="">
      <p:transition spd="med" advTm="808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697346"/>
            <a:ext cx="790575" cy="558550"/>
            <a:chOff x="0" y="670372"/>
            <a:chExt cx="1054100" cy="744733"/>
          </a:xfrm>
        </p:grpSpPr>
        <p:sp>
          <p:nvSpPr>
            <p:cNvPr id="31" name="矩形 30"/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3304832" y="1851897"/>
            <a:ext cx="2811333" cy="3154206"/>
            <a:chOff x="4065385" y="1739702"/>
            <a:chExt cx="2889992" cy="3239401"/>
          </a:xfrm>
        </p:grpSpPr>
        <p:sp>
          <p:nvSpPr>
            <p:cNvPr id="44" name="文本框 43"/>
            <p:cNvSpPr txBox="1"/>
            <p:nvPr/>
          </p:nvSpPr>
          <p:spPr>
            <a:xfrm>
              <a:off x="5593919" y="1883279"/>
              <a:ext cx="937958" cy="379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6713">
                <a:defRPr/>
              </a:pPr>
              <a:r>
                <a:rPr kumimoji="1" lang="en-US" altLang="zh-CN" b="1" kern="0" dirty="0">
                  <a:ea typeface="微软雅黑" panose="020B0503020204020204" charset="-122"/>
                </a:rPr>
                <a:t>Bemoji</a:t>
              </a:r>
              <a:endParaRPr kumimoji="1" lang="zh-CN" altLang="en-US" b="1" kern="0" dirty="0">
                <a:ea typeface="微软雅黑" panose="020B050302020402020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065385" y="1739702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6713">
                <a:defRPr/>
              </a:pPr>
              <a:r>
                <a:rPr kumimoji="1" lang="en-US" altLang="zh-CN" sz="2400" b="1" kern="0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1</a:t>
              </a:r>
              <a:endParaRPr kumimoji="1" lang="zh-CN" altLang="en-US" sz="24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93919" y="2749391"/>
              <a:ext cx="1119223" cy="379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6713">
                <a:defRPr/>
              </a:pPr>
              <a:r>
                <a:rPr kumimoji="1" lang="en-US" altLang="zh-CN" b="1" kern="0" dirty="0">
                  <a:ea typeface="微软雅黑" panose="020B0503020204020204" charset="-122"/>
                </a:rPr>
                <a:t>Progress</a:t>
              </a:r>
              <a:endParaRPr kumimoji="1" lang="zh-CN" altLang="en-US" b="1" kern="0" dirty="0">
                <a:ea typeface="微软雅黑" panose="020B050302020402020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065385" y="2607506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6713">
                <a:defRPr/>
              </a:pPr>
              <a:r>
                <a:rPr kumimoji="1" lang="en-US" altLang="zh-CN" sz="2400" b="1" kern="0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2</a:t>
              </a:r>
              <a:endParaRPr kumimoji="1" lang="zh-CN" altLang="en-US" sz="24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593919" y="3617196"/>
              <a:ext cx="1213150" cy="379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6713">
                <a:defRPr/>
              </a:pPr>
              <a:r>
                <a:rPr kumimoji="1" lang="en-US" altLang="zh-CN" b="1" kern="0" dirty="0">
                  <a:ea typeface="微软雅黑" panose="020B0503020204020204" charset="-122"/>
                </a:rPr>
                <a:t>Scenarios</a:t>
              </a:r>
              <a:endParaRPr kumimoji="1" lang="zh-CN" altLang="en-US" b="1" kern="0" dirty="0">
                <a:ea typeface="微软雅黑" panose="020B050302020402020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065385" y="3475311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6713">
                <a:defRPr/>
              </a:pPr>
              <a:r>
                <a:rPr kumimoji="1" lang="en-US" altLang="zh-CN" sz="2400" b="1" kern="0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3</a:t>
              </a:r>
              <a:endParaRPr kumimoji="1" lang="zh-CN" altLang="en-US" sz="24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593919" y="4492997"/>
              <a:ext cx="1361458" cy="379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6713">
                <a:defRPr/>
              </a:pPr>
              <a:r>
                <a:rPr kumimoji="1" lang="en-US" altLang="zh-CN" b="1" kern="0" dirty="0">
                  <a:ea typeface="微软雅黑" panose="020B0503020204020204" charset="-122"/>
                </a:rPr>
                <a:t>Challenges</a:t>
              </a:r>
              <a:endParaRPr kumimoji="1" lang="zh-CN" altLang="en-US" b="1" kern="0" dirty="0">
                <a:ea typeface="微软雅黑" panose="020B050302020402020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065385" y="4339731"/>
              <a:ext cx="639372" cy="639372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6713">
                <a:defRPr/>
              </a:pPr>
              <a:r>
                <a:rPr kumimoji="1" lang="en-US" altLang="zh-CN" sz="2400" b="1" kern="0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4</a:t>
              </a:r>
              <a:endParaRPr kumimoji="1" lang="zh-CN" altLang="en-US" sz="2400" b="1" kern="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903B562-4BB5-4408-A943-22C07BCBD9FD}"/>
              </a:ext>
            </a:extLst>
          </p:cNvPr>
          <p:cNvSpPr/>
          <p:nvPr/>
        </p:nvSpPr>
        <p:spPr>
          <a:xfrm rot="16200000">
            <a:off x="2182163" y="-743489"/>
            <a:ext cx="507831" cy="32910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456713">
              <a:defRPr/>
            </a:pPr>
            <a:r>
              <a:rPr kumimoji="1" lang="en-US" altLang="zh-CN" sz="2100" b="1" kern="1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CONTENT</a:t>
            </a:r>
            <a:endParaRPr kumimoji="1" lang="zh-CN" altLang="en-US" sz="2100" b="1" kern="0" dirty="0">
              <a:ea typeface="微软雅黑" panose="020B050302020402020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F09AB2-6537-4525-8EA7-659A49718886}"/>
              </a:ext>
            </a:extLst>
          </p:cNvPr>
          <p:cNvCxnSpPr>
            <a:cxnSpLocks/>
          </p:cNvCxnSpPr>
          <p:nvPr/>
        </p:nvCxnSpPr>
        <p:spPr>
          <a:xfrm>
            <a:off x="843204" y="106205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373152B5-2946-4F1A-8434-C4BCEFDE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9930898-6628-4062-9246-E64779686E3F}"/>
              </a:ext>
            </a:extLst>
          </p:cNvPr>
          <p:cNvSpPr txBox="1"/>
          <p:nvPr/>
        </p:nvSpPr>
        <p:spPr>
          <a:xfrm>
            <a:off x="4423227" y="6034575"/>
            <a:ext cx="29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5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023">
        <p14:reveal/>
      </p:transition>
    </mc:Choice>
    <mc:Fallback xmlns="">
      <p:transition spd="med" advTm="102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>
            <a:extLst>
              <a:ext uri="{FF2B5EF4-FFF2-40B4-BE49-F238E27FC236}">
                <a16:creationId xmlns:a16="http://schemas.microsoft.com/office/drawing/2014/main" id="{CC469950-439A-4708-BE72-BD89BE61BBAE}"/>
              </a:ext>
            </a:extLst>
          </p:cNvPr>
          <p:cNvSpPr/>
          <p:nvPr/>
        </p:nvSpPr>
        <p:spPr>
          <a:xfrm>
            <a:off x="2756626" y="1491175"/>
            <a:ext cx="3726476" cy="37264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68F87-4ABB-4E4D-9120-CBCF0EB9E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4303628"/>
            <a:ext cx="857250" cy="857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4E913D-B6AA-45C9-95D5-6D5C64732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1446039"/>
            <a:ext cx="857250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F96794-9CDB-4DA5-B213-4DA38CBB5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09" y="4360401"/>
            <a:ext cx="857250" cy="8572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B4E177-D9A4-4022-91FE-9636506AD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7" y="2926853"/>
            <a:ext cx="857250" cy="8572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BDC584-1743-46BA-89E0-6DD46EC2B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9" y="2926853"/>
            <a:ext cx="857250" cy="8572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16FBB6-FD64-4442-84FA-9FD1EA34A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09" y="1446039"/>
            <a:ext cx="857250" cy="8572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10C353A-594B-4597-A694-B567533049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21" y="2903220"/>
            <a:ext cx="857250" cy="8572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6750A54-3521-4B83-B01C-137F9D9281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  <p:grpSp>
        <p:nvGrpSpPr>
          <p:cNvPr id="23" name="组 1">
            <a:extLst>
              <a:ext uri="{FF2B5EF4-FFF2-40B4-BE49-F238E27FC236}">
                <a16:creationId xmlns:a16="http://schemas.microsoft.com/office/drawing/2014/main" id="{09458903-0061-45AC-9F93-4A36DB77871D}"/>
              </a:ext>
            </a:extLst>
          </p:cNvPr>
          <p:cNvGrpSpPr/>
          <p:nvPr/>
        </p:nvGrpSpPr>
        <p:grpSpPr>
          <a:xfrm>
            <a:off x="0" y="697346"/>
            <a:ext cx="790575" cy="558550"/>
            <a:chOff x="0" y="670372"/>
            <a:chExt cx="1054100" cy="74473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BEB25F-D677-4269-B200-43516F4716AF}"/>
                </a:ext>
              </a:extLst>
            </p:cNvPr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B14D60-ABC6-406B-B541-F24F1B3D4423}"/>
                </a:ext>
              </a:extLst>
            </p:cNvPr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35F9898-6219-41C3-9BBE-105D6A21DBB0}"/>
                </a:ext>
              </a:extLst>
            </p:cNvPr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8790147-7EB1-48F2-8ECD-0E32596A5A1B}"/>
                </a:ext>
              </a:extLst>
            </p:cNvPr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1927E8-3480-4202-8675-4E1421C8FB00}"/>
              </a:ext>
            </a:extLst>
          </p:cNvPr>
          <p:cNvSpPr/>
          <p:nvPr/>
        </p:nvSpPr>
        <p:spPr>
          <a:xfrm rot="16200000">
            <a:off x="2159080" y="-743489"/>
            <a:ext cx="553998" cy="32910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456713">
              <a:defRPr/>
            </a:pPr>
            <a:r>
              <a:rPr kumimoji="1" lang="en-US" altLang="zh-CN" sz="2400" b="1" kern="0" dirty="0">
                <a:ea typeface="微软雅黑" panose="020B0503020204020204" charset="-122"/>
              </a:rPr>
              <a:t>Bemoji</a:t>
            </a:r>
            <a:endParaRPr kumimoji="1" lang="zh-CN" altLang="en-US" sz="2400" b="1" kern="0" dirty="0">
              <a:ea typeface="微软雅黑" panose="020B050302020402020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AC4D900-A0D8-46D2-9061-80F78AC1B6D8}"/>
              </a:ext>
            </a:extLst>
          </p:cNvPr>
          <p:cNvCxnSpPr>
            <a:cxnSpLocks/>
          </p:cNvCxnSpPr>
          <p:nvPr/>
        </p:nvCxnSpPr>
        <p:spPr>
          <a:xfrm>
            <a:off x="843204" y="106205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4567D50-9EBC-4C22-BB81-2714B8393E95}"/>
              </a:ext>
            </a:extLst>
          </p:cNvPr>
          <p:cNvSpPr txBox="1"/>
          <p:nvPr/>
        </p:nvSpPr>
        <p:spPr>
          <a:xfrm>
            <a:off x="4423227" y="6034575"/>
            <a:ext cx="29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84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403">
        <p14:reveal/>
      </p:transition>
    </mc:Choice>
    <mc:Fallback xmlns="">
      <p:transition spd="med" advTm="40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1E631F-EEC6-44CF-B7A3-651C78706974}"/>
              </a:ext>
            </a:extLst>
          </p:cNvPr>
          <p:cNvGrpSpPr/>
          <p:nvPr/>
        </p:nvGrpSpPr>
        <p:grpSpPr>
          <a:xfrm>
            <a:off x="3351942" y="1499098"/>
            <a:ext cx="4187884" cy="4205202"/>
            <a:chOff x="1475971" y="1677819"/>
            <a:chExt cx="4037992" cy="385333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9D8700-2D6D-4EB5-8D5E-4542E38574A3}"/>
                </a:ext>
              </a:extLst>
            </p:cNvPr>
            <p:cNvGrpSpPr/>
            <p:nvPr/>
          </p:nvGrpSpPr>
          <p:grpSpPr>
            <a:xfrm>
              <a:off x="1475971" y="1677819"/>
              <a:ext cx="4037992" cy="1089632"/>
              <a:chOff x="1475971" y="1677819"/>
              <a:chExt cx="4037992" cy="108963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E63C99-AC0C-45F4-A7AD-0BB35129A5E6}"/>
                  </a:ext>
                </a:extLst>
              </p:cNvPr>
              <p:cNvSpPr txBox="1"/>
              <p:nvPr/>
            </p:nvSpPr>
            <p:spPr>
              <a:xfrm>
                <a:off x="1858688" y="2367342"/>
                <a:ext cx="365527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Dataset from dozens to thousands</a:t>
                </a:r>
                <a:endParaRPr lang="zh-CN" altLang="en-US" sz="1350" dirty="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CF2902A-557C-41E4-84F2-8156CFF940FF}"/>
                  </a:ext>
                </a:extLst>
              </p:cNvPr>
              <p:cNvGrpSpPr/>
              <p:nvPr/>
            </p:nvGrpSpPr>
            <p:grpSpPr>
              <a:xfrm>
                <a:off x="1475971" y="1677819"/>
                <a:ext cx="2818628" cy="400108"/>
                <a:chOff x="1475971" y="1677819"/>
                <a:chExt cx="2818628" cy="400108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2A2BF15-92DF-4299-9935-6911FDEA46AF}"/>
                    </a:ext>
                  </a:extLst>
                </p:cNvPr>
                <p:cNvSpPr txBox="1"/>
                <p:nvPr/>
              </p:nvSpPr>
              <p:spPr>
                <a:xfrm>
                  <a:off x="1767092" y="1677819"/>
                  <a:ext cx="2527507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/>
                    <a:t>Trained Model</a:t>
                  </a:r>
                  <a:endParaRPr lang="zh-CN" altLang="en-US" sz="1350" b="1" dirty="0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4D284B2C-6E53-4760-8B6D-7931C4B28460}"/>
                    </a:ext>
                  </a:extLst>
                </p:cNvPr>
                <p:cNvSpPr/>
                <p:nvPr/>
              </p:nvSpPr>
              <p:spPr>
                <a:xfrm>
                  <a:off x="1475971" y="1784245"/>
                  <a:ext cx="156479" cy="15647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FC49206-3670-41F7-8D47-F8141A605302}"/>
                </a:ext>
              </a:extLst>
            </p:cNvPr>
            <p:cNvGrpSpPr/>
            <p:nvPr/>
          </p:nvGrpSpPr>
          <p:grpSpPr>
            <a:xfrm>
              <a:off x="1475971" y="3062472"/>
              <a:ext cx="3787923" cy="1089632"/>
              <a:chOff x="1475971" y="1677819"/>
              <a:chExt cx="3787923" cy="108963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3BA9FA-D55E-4D78-BF42-6323A5F6005D}"/>
                  </a:ext>
                </a:extLst>
              </p:cNvPr>
              <p:cNvSpPr txBox="1"/>
              <p:nvPr/>
            </p:nvSpPr>
            <p:spPr>
              <a:xfrm>
                <a:off x="1858688" y="2367342"/>
                <a:ext cx="340520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Integration with various services</a:t>
                </a:r>
                <a:endParaRPr lang="zh-CN" altLang="en-US" sz="1350" dirty="0"/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0BFF5CEE-B7CF-4403-AA50-0644E8ECDA90}"/>
                  </a:ext>
                </a:extLst>
              </p:cNvPr>
              <p:cNvGrpSpPr/>
              <p:nvPr/>
            </p:nvGrpSpPr>
            <p:grpSpPr>
              <a:xfrm>
                <a:off x="1475971" y="1677819"/>
                <a:ext cx="2818628" cy="400108"/>
                <a:chOff x="1475971" y="1677819"/>
                <a:chExt cx="2818628" cy="400108"/>
              </a:xfrm>
            </p:grpSpPr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5F57958-3CEE-42B0-9459-1B35A72215A6}"/>
                    </a:ext>
                  </a:extLst>
                </p:cNvPr>
                <p:cNvSpPr txBox="1"/>
                <p:nvPr/>
              </p:nvSpPr>
              <p:spPr>
                <a:xfrm>
                  <a:off x="1767092" y="1677819"/>
                  <a:ext cx="2527507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/>
                    <a:t>Service Connection</a:t>
                  </a:r>
                  <a:endParaRPr lang="zh-CN" altLang="en-US" sz="1350" b="1" dirty="0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7110270C-4FC1-4584-9335-7B7A357DDD24}"/>
                    </a:ext>
                  </a:extLst>
                </p:cNvPr>
                <p:cNvSpPr/>
                <p:nvPr/>
              </p:nvSpPr>
              <p:spPr>
                <a:xfrm>
                  <a:off x="1475971" y="1784245"/>
                  <a:ext cx="156479" cy="15647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EFCCCD5-0F6C-47EE-AC03-E075BFF7B1A2}"/>
                </a:ext>
              </a:extLst>
            </p:cNvPr>
            <p:cNvGrpSpPr/>
            <p:nvPr/>
          </p:nvGrpSpPr>
          <p:grpSpPr>
            <a:xfrm>
              <a:off x="1475971" y="4441518"/>
              <a:ext cx="3303592" cy="1089632"/>
              <a:chOff x="1475971" y="1677819"/>
              <a:chExt cx="3303592" cy="1089632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BC5D636-6510-42BA-A168-6B990B6425A2}"/>
                  </a:ext>
                </a:extLst>
              </p:cNvPr>
              <p:cNvSpPr txBox="1"/>
              <p:nvPr/>
            </p:nvSpPr>
            <p:spPr>
              <a:xfrm>
                <a:off x="1858688" y="2367342"/>
                <a:ext cx="18663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350" dirty="0"/>
                  <a:t>Deploy to Cloud</a:t>
                </a:r>
                <a:endParaRPr lang="zh-CN" altLang="en-US" sz="1350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2FE645BB-4FEB-4936-AA98-2AE9FB2B155A}"/>
                  </a:ext>
                </a:extLst>
              </p:cNvPr>
              <p:cNvGrpSpPr/>
              <p:nvPr/>
            </p:nvGrpSpPr>
            <p:grpSpPr>
              <a:xfrm>
                <a:off x="1475971" y="1677819"/>
                <a:ext cx="3303592" cy="400108"/>
                <a:chOff x="1475971" y="1677819"/>
                <a:chExt cx="3303592" cy="400108"/>
              </a:xfrm>
            </p:grpSpPr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5A208EC-3B40-4005-BC42-5F1D2D43E6DE}"/>
                    </a:ext>
                  </a:extLst>
                </p:cNvPr>
                <p:cNvSpPr txBox="1"/>
                <p:nvPr/>
              </p:nvSpPr>
              <p:spPr>
                <a:xfrm>
                  <a:off x="1767092" y="1677819"/>
                  <a:ext cx="3012471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0" b="1" dirty="0"/>
                    <a:t>Application Deployment</a:t>
                  </a:r>
                  <a:endParaRPr lang="zh-CN" altLang="en-US" sz="1350" b="1" dirty="0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580803D8-6EB5-4D3C-A5E3-ECC0E9CEEC81}"/>
                    </a:ext>
                  </a:extLst>
                </p:cNvPr>
                <p:cNvSpPr/>
                <p:nvPr/>
              </p:nvSpPr>
              <p:spPr>
                <a:xfrm>
                  <a:off x="1475971" y="1784245"/>
                  <a:ext cx="156479" cy="15647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2D21A1C-3BA6-4C57-A025-A702D6A3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  <p:grpSp>
        <p:nvGrpSpPr>
          <p:cNvPr id="37" name="组 1">
            <a:extLst>
              <a:ext uri="{FF2B5EF4-FFF2-40B4-BE49-F238E27FC236}">
                <a16:creationId xmlns:a16="http://schemas.microsoft.com/office/drawing/2014/main" id="{AA5FFD1D-E953-47F9-A7EB-2BF754D8697D}"/>
              </a:ext>
            </a:extLst>
          </p:cNvPr>
          <p:cNvGrpSpPr/>
          <p:nvPr/>
        </p:nvGrpSpPr>
        <p:grpSpPr>
          <a:xfrm>
            <a:off x="0" y="697346"/>
            <a:ext cx="790575" cy="558550"/>
            <a:chOff x="0" y="670372"/>
            <a:chExt cx="1054100" cy="74473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E697EB-3C85-462A-850E-34CE72788E8F}"/>
                </a:ext>
              </a:extLst>
            </p:cNvPr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F6E0F17-2CFE-41AB-B53D-2C1427904319}"/>
                </a:ext>
              </a:extLst>
            </p:cNvPr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F19239-1440-46AB-9A85-5ED0C8CD7F05}"/>
                </a:ext>
              </a:extLst>
            </p:cNvPr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56492AF-1B46-465F-85B0-DBBB4A8D087A}"/>
                </a:ext>
              </a:extLst>
            </p:cNvPr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3F6EB0A9-3CB1-461C-A754-3F1A48E7C940}"/>
              </a:ext>
            </a:extLst>
          </p:cNvPr>
          <p:cNvSpPr/>
          <p:nvPr/>
        </p:nvSpPr>
        <p:spPr>
          <a:xfrm rot="16200000">
            <a:off x="2159080" y="-743489"/>
            <a:ext cx="553998" cy="32910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456713">
              <a:defRPr/>
            </a:pPr>
            <a:r>
              <a:rPr kumimoji="1" lang="en-US" altLang="zh-CN" sz="2400" b="1" kern="0" dirty="0">
                <a:ea typeface="微软雅黑" panose="020B0503020204020204" charset="-122"/>
              </a:rPr>
              <a:t>Progress</a:t>
            </a:r>
            <a:endParaRPr kumimoji="1" lang="zh-CN" altLang="en-US" sz="2400" b="1" kern="0" dirty="0">
              <a:ea typeface="微软雅黑" panose="020B0503020204020204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7398A08-5CA7-4283-B555-5979E8766D2D}"/>
              </a:ext>
            </a:extLst>
          </p:cNvPr>
          <p:cNvCxnSpPr>
            <a:cxnSpLocks/>
          </p:cNvCxnSpPr>
          <p:nvPr/>
        </p:nvCxnSpPr>
        <p:spPr>
          <a:xfrm>
            <a:off x="843204" y="106205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575BE80-5EDF-4CB7-946F-E1C619B67721}"/>
              </a:ext>
            </a:extLst>
          </p:cNvPr>
          <p:cNvSpPr txBox="1"/>
          <p:nvPr/>
        </p:nvSpPr>
        <p:spPr>
          <a:xfrm>
            <a:off x="4423227" y="6034575"/>
            <a:ext cx="29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37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596">
        <p14:reveal/>
      </p:transition>
    </mc:Choice>
    <mc:Fallback xmlns="">
      <p:transition spd="med" advTm="59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7"/>
          <p:cNvSpPr/>
          <p:nvPr/>
        </p:nvSpPr>
        <p:spPr>
          <a:xfrm rot="21159551">
            <a:off x="5459570" y="1426028"/>
            <a:ext cx="674592" cy="6745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椭圆 2"/>
          <p:cNvSpPr/>
          <p:nvPr/>
        </p:nvSpPr>
        <p:spPr>
          <a:xfrm rot="21197541">
            <a:off x="3983916" y="2104847"/>
            <a:ext cx="1355008" cy="13550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/>
        </p:nvSpPr>
        <p:spPr>
          <a:xfrm rot="997443">
            <a:off x="2202791" y="4361981"/>
            <a:ext cx="466577" cy="4665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椭圆 18"/>
          <p:cNvSpPr/>
          <p:nvPr/>
        </p:nvSpPr>
        <p:spPr>
          <a:xfrm rot="834452">
            <a:off x="5596211" y="3700412"/>
            <a:ext cx="1169807" cy="11698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57" name="椭圆 56"/>
          <p:cNvSpPr/>
          <p:nvPr/>
        </p:nvSpPr>
        <p:spPr>
          <a:xfrm rot="677199">
            <a:off x="2038951" y="2080690"/>
            <a:ext cx="816428" cy="8164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9" name="椭圆 58"/>
          <p:cNvSpPr/>
          <p:nvPr/>
        </p:nvSpPr>
        <p:spPr>
          <a:xfrm rot="19509145">
            <a:off x="6592001" y="2732132"/>
            <a:ext cx="466577" cy="4665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0" name="椭圆 59"/>
          <p:cNvSpPr/>
          <p:nvPr/>
        </p:nvSpPr>
        <p:spPr>
          <a:xfrm rot="630011">
            <a:off x="4313118" y="4789734"/>
            <a:ext cx="466577" cy="4665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椭圆 60"/>
          <p:cNvSpPr/>
          <p:nvPr/>
        </p:nvSpPr>
        <p:spPr>
          <a:xfrm rot="1222350">
            <a:off x="2717637" y="3227927"/>
            <a:ext cx="818254" cy="8182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8" name="直接连接符 7"/>
          <p:cNvCxnSpPr>
            <a:cxnSpLocks/>
            <a:stCxn id="3" idx="2"/>
            <a:endCxn id="61" idx="7"/>
          </p:cNvCxnSpPr>
          <p:nvPr/>
        </p:nvCxnSpPr>
        <p:spPr>
          <a:xfrm flipH="1">
            <a:off x="3498676" y="2861485"/>
            <a:ext cx="489878" cy="6050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57" idx="5"/>
            <a:endCxn id="61" idx="1"/>
          </p:cNvCxnSpPr>
          <p:nvPr/>
        </p:nvCxnSpPr>
        <p:spPr>
          <a:xfrm>
            <a:off x="2673738" y="2828467"/>
            <a:ext cx="282536" cy="4366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3" idx="5"/>
            <a:endCxn id="19" idx="1"/>
          </p:cNvCxnSpPr>
          <p:nvPr/>
        </p:nvCxnSpPr>
        <p:spPr>
          <a:xfrm>
            <a:off x="5193164" y="3202182"/>
            <a:ext cx="685893" cy="5822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  <a:stCxn id="19" idx="3"/>
            <a:endCxn id="60" idx="7"/>
          </p:cNvCxnSpPr>
          <p:nvPr/>
        </p:nvCxnSpPr>
        <p:spPr>
          <a:xfrm flipH="1">
            <a:off x="4738666" y="4587372"/>
            <a:ext cx="941576" cy="3035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cxnSpLocks/>
            <a:stCxn id="61" idx="4"/>
            <a:endCxn id="18" idx="0"/>
          </p:cNvCxnSpPr>
          <p:nvPr/>
        </p:nvCxnSpPr>
        <p:spPr>
          <a:xfrm flipH="1">
            <a:off x="2502821" y="4020590"/>
            <a:ext cx="481517" cy="351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3" idx="7"/>
            <a:endCxn id="58" idx="3"/>
          </p:cNvCxnSpPr>
          <p:nvPr/>
        </p:nvCxnSpPr>
        <p:spPr>
          <a:xfrm flipV="1">
            <a:off x="5081252" y="2030350"/>
            <a:ext cx="509539" cy="2202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59" idx="1"/>
            <a:endCxn id="3" idx="6"/>
          </p:cNvCxnSpPr>
          <p:nvPr/>
        </p:nvCxnSpPr>
        <p:spPr>
          <a:xfrm flipH="1" flipV="1">
            <a:off x="5334287" y="2703215"/>
            <a:ext cx="1261367" cy="22108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文"/>
          <p:cNvSpPr/>
          <p:nvPr/>
        </p:nvSpPr>
        <p:spPr>
          <a:xfrm>
            <a:off x="4043387" y="2645261"/>
            <a:ext cx="202310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b="1" dirty="0"/>
              <a:t>Mental Health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470C2D-161B-4015-869E-55E4C0EEFBF1}"/>
              </a:ext>
            </a:extLst>
          </p:cNvPr>
          <p:cNvSpPr txBox="1"/>
          <p:nvPr/>
        </p:nvSpPr>
        <p:spPr>
          <a:xfrm>
            <a:off x="2743579" y="3407116"/>
            <a:ext cx="90120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/>
              <a:t>Business </a:t>
            </a:r>
          </a:p>
          <a:p>
            <a:r>
              <a:rPr lang="en-US" altLang="zh-CN" sz="1350" b="1" dirty="0"/>
              <a:t>&amp; Ads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1B965A4-DD12-4097-B247-796E6DF67B92}"/>
              </a:ext>
            </a:extLst>
          </p:cNvPr>
          <p:cNvSpPr txBox="1"/>
          <p:nvPr/>
        </p:nvSpPr>
        <p:spPr>
          <a:xfrm>
            <a:off x="5794294" y="3947199"/>
            <a:ext cx="9811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Intelligent Voice System</a:t>
            </a:r>
            <a:endParaRPr lang="zh-CN" altLang="en-US" sz="1350" b="1" dirty="0"/>
          </a:p>
        </p:txBody>
      </p:sp>
      <p:pic>
        <p:nvPicPr>
          <p:cNvPr id="4" name="图形 3" descr="医学">
            <a:extLst>
              <a:ext uri="{FF2B5EF4-FFF2-40B4-BE49-F238E27FC236}">
                <a16:creationId xmlns:a16="http://schemas.microsoft.com/office/drawing/2014/main" id="{5C90B44C-F836-471B-9072-541D3A57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966" y="1416146"/>
            <a:ext cx="685800" cy="685800"/>
          </a:xfrm>
          <a:prstGeom prst="rect">
            <a:avLst/>
          </a:prstGeom>
        </p:spPr>
      </p:pic>
      <p:pic>
        <p:nvPicPr>
          <p:cNvPr id="6" name="图形 5" descr="购物车">
            <a:extLst>
              <a:ext uri="{FF2B5EF4-FFF2-40B4-BE49-F238E27FC236}">
                <a16:creationId xmlns:a16="http://schemas.microsoft.com/office/drawing/2014/main" id="{02A84F5A-2540-44D3-8B70-FEFE5B0AA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5268" y="2213884"/>
            <a:ext cx="543793" cy="543793"/>
          </a:xfrm>
          <a:prstGeom prst="rect">
            <a:avLst/>
          </a:prstGeom>
        </p:spPr>
      </p:pic>
      <p:pic>
        <p:nvPicPr>
          <p:cNvPr id="9" name="图形 8" descr="聊天">
            <a:extLst>
              <a:ext uri="{FF2B5EF4-FFF2-40B4-BE49-F238E27FC236}">
                <a16:creationId xmlns:a16="http://schemas.microsoft.com/office/drawing/2014/main" id="{F10F6D5B-A578-49E6-8416-53B8E25B7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8184" y="4858151"/>
            <a:ext cx="342588" cy="34258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44AA203-C4DB-4EA8-A6B9-D8D45B8AD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  <p:grpSp>
        <p:nvGrpSpPr>
          <p:cNvPr id="44" name="组 1">
            <a:extLst>
              <a:ext uri="{FF2B5EF4-FFF2-40B4-BE49-F238E27FC236}">
                <a16:creationId xmlns:a16="http://schemas.microsoft.com/office/drawing/2014/main" id="{201607CA-D97B-45C9-8B2B-D1FC6A8B4C0B}"/>
              </a:ext>
            </a:extLst>
          </p:cNvPr>
          <p:cNvGrpSpPr/>
          <p:nvPr/>
        </p:nvGrpSpPr>
        <p:grpSpPr>
          <a:xfrm>
            <a:off x="0" y="697346"/>
            <a:ext cx="790575" cy="558550"/>
            <a:chOff x="0" y="670372"/>
            <a:chExt cx="1054100" cy="74473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B03641-5413-4BEE-8BB5-7E72A7FC2EA2}"/>
                </a:ext>
              </a:extLst>
            </p:cNvPr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B8F0AC1-8FBA-4B4A-A211-3E2F28C5B2F3}"/>
                </a:ext>
              </a:extLst>
            </p:cNvPr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D96F2D7-A22B-4C11-B70A-E3F45C0DEC4C}"/>
                </a:ext>
              </a:extLst>
            </p:cNvPr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46A809C-1E11-4D00-96D7-350201219812}"/>
                </a:ext>
              </a:extLst>
            </p:cNvPr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3FFF4458-35AE-4F41-A4CE-C0D43B3EBE57}"/>
              </a:ext>
            </a:extLst>
          </p:cNvPr>
          <p:cNvSpPr/>
          <p:nvPr/>
        </p:nvSpPr>
        <p:spPr>
          <a:xfrm rot="16200000">
            <a:off x="2159080" y="-743489"/>
            <a:ext cx="553998" cy="32910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456713">
              <a:defRPr/>
            </a:pPr>
            <a:r>
              <a:rPr kumimoji="1" lang="en-US" altLang="zh-CN" sz="2400" b="1" kern="0" dirty="0">
                <a:ea typeface="微软雅黑" panose="020B0503020204020204" charset="-122"/>
              </a:rPr>
              <a:t>Scenarios</a:t>
            </a:r>
            <a:endParaRPr kumimoji="1" lang="zh-CN" altLang="en-US" sz="2400" b="1" kern="0" dirty="0">
              <a:ea typeface="微软雅黑" panose="020B0503020204020204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412C0CA-A559-40B9-B765-6B616A53E969}"/>
              </a:ext>
            </a:extLst>
          </p:cNvPr>
          <p:cNvCxnSpPr>
            <a:cxnSpLocks/>
          </p:cNvCxnSpPr>
          <p:nvPr/>
        </p:nvCxnSpPr>
        <p:spPr>
          <a:xfrm>
            <a:off x="843204" y="106205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E9FE7E1-F97C-46E6-84FC-C0290EF1230C}"/>
              </a:ext>
            </a:extLst>
          </p:cNvPr>
          <p:cNvSpPr txBox="1"/>
          <p:nvPr/>
        </p:nvSpPr>
        <p:spPr>
          <a:xfrm>
            <a:off x="4423227" y="6034575"/>
            <a:ext cx="29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002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66">
        <p14:reveal/>
      </p:transition>
    </mc:Choice>
    <mc:Fallback xmlns="">
      <p:transition spd="med" advTm="1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D3F0180-50F3-491A-BDAB-4AF8E7F1323D}"/>
              </a:ext>
            </a:extLst>
          </p:cNvPr>
          <p:cNvGrpSpPr/>
          <p:nvPr/>
        </p:nvGrpSpPr>
        <p:grpSpPr>
          <a:xfrm>
            <a:off x="1008643" y="2887852"/>
            <a:ext cx="7637060" cy="787066"/>
            <a:chOff x="1542526" y="3068425"/>
            <a:chExt cx="6520771" cy="633678"/>
          </a:xfrm>
        </p:grpSpPr>
        <p:sp>
          <p:nvSpPr>
            <p:cNvPr id="5" name="燕尾形 3"/>
            <p:cNvSpPr/>
            <p:nvPr/>
          </p:nvSpPr>
          <p:spPr>
            <a:xfrm>
              <a:off x="5246483" y="3070463"/>
              <a:ext cx="557087" cy="557087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3"/>
            <p:cNvSpPr/>
            <p:nvPr/>
          </p:nvSpPr>
          <p:spPr>
            <a:xfrm flipH="1">
              <a:off x="3340833" y="3068425"/>
              <a:ext cx="557087" cy="557087"/>
            </a:xfrm>
            <a:custGeom>
              <a:avLst/>
              <a:gdLst>
                <a:gd name="connsiteX0" fmla="*/ 0 w 1368152"/>
                <a:gd name="connsiteY0" fmla="*/ 0 h 1368152"/>
                <a:gd name="connsiteX1" fmla="*/ 684076 w 1368152"/>
                <a:gd name="connsiteY1" fmla="*/ 0 h 1368152"/>
                <a:gd name="connsiteX2" fmla="*/ 1368152 w 1368152"/>
                <a:gd name="connsiteY2" fmla="*/ 684076 h 1368152"/>
                <a:gd name="connsiteX3" fmla="*/ 684076 w 1368152"/>
                <a:gd name="connsiteY3" fmla="*/ 1368152 h 1368152"/>
                <a:gd name="connsiteX4" fmla="*/ 0 w 1368152"/>
                <a:gd name="connsiteY4" fmla="*/ 1368152 h 1368152"/>
                <a:gd name="connsiteX5" fmla="*/ 684076 w 1368152"/>
                <a:gd name="connsiteY5" fmla="*/ 684076 h 1368152"/>
                <a:gd name="connsiteX6" fmla="*/ 0 w 1368152"/>
                <a:gd name="connsiteY6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684076 w 1368152"/>
                <a:gd name="connsiteY2" fmla="*/ 1368152 h 1368152"/>
                <a:gd name="connsiteX3" fmla="*/ 0 w 1368152"/>
                <a:gd name="connsiteY3" fmla="*/ 1368152 h 1368152"/>
                <a:gd name="connsiteX4" fmla="*/ 684076 w 1368152"/>
                <a:gd name="connsiteY4" fmla="*/ 684076 h 1368152"/>
                <a:gd name="connsiteX5" fmla="*/ 0 w 1368152"/>
                <a:gd name="connsiteY5" fmla="*/ 0 h 1368152"/>
                <a:gd name="connsiteX0" fmla="*/ 0 w 1368152"/>
                <a:gd name="connsiteY0" fmla="*/ 0 h 1368152"/>
                <a:gd name="connsiteX1" fmla="*/ 1368152 w 1368152"/>
                <a:gd name="connsiteY1" fmla="*/ 684076 h 1368152"/>
                <a:gd name="connsiteX2" fmla="*/ 0 w 1368152"/>
                <a:gd name="connsiteY2" fmla="*/ 1368152 h 1368152"/>
                <a:gd name="connsiteX3" fmla="*/ 684076 w 1368152"/>
                <a:gd name="connsiteY3" fmla="*/ 684076 h 1368152"/>
                <a:gd name="connsiteX4" fmla="*/ 0 w 1368152"/>
                <a:gd name="connsiteY4" fmla="*/ 0 h 136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8152" h="1368152">
                  <a:moveTo>
                    <a:pt x="0" y="0"/>
                  </a:moveTo>
                  <a:lnTo>
                    <a:pt x="1368152" y="684076"/>
                  </a:lnTo>
                  <a:lnTo>
                    <a:pt x="0" y="1368152"/>
                  </a:lnTo>
                  <a:lnTo>
                    <a:pt x="684076" y="68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965" y="3286629"/>
              <a:ext cx="182233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Node.js or Flask</a:t>
              </a:r>
              <a:endParaRPr lang="zh-CN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42526" y="3178883"/>
              <a:ext cx="1511533" cy="52322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Limited Storage of Dataset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066092" y="3153358"/>
              <a:ext cx="1011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/>
                <a:t>To Fix</a:t>
              </a:r>
              <a:endParaRPr lang="zh-CN" altLang="en-US" sz="2400" b="1" dirty="0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366A82C5-7CDB-473B-9A2C-2DAAA3E6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  <p:grpSp>
        <p:nvGrpSpPr>
          <p:cNvPr id="24" name="组 1">
            <a:extLst>
              <a:ext uri="{FF2B5EF4-FFF2-40B4-BE49-F238E27FC236}">
                <a16:creationId xmlns:a16="http://schemas.microsoft.com/office/drawing/2014/main" id="{7F8387AE-08C4-411F-857C-68C6DFCDDD0C}"/>
              </a:ext>
            </a:extLst>
          </p:cNvPr>
          <p:cNvGrpSpPr/>
          <p:nvPr/>
        </p:nvGrpSpPr>
        <p:grpSpPr>
          <a:xfrm>
            <a:off x="0" y="697346"/>
            <a:ext cx="790575" cy="558550"/>
            <a:chOff x="0" y="670372"/>
            <a:chExt cx="1054100" cy="74473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6379627-6EB2-47B1-AF75-9887EB1F7E6D}"/>
                </a:ext>
              </a:extLst>
            </p:cNvPr>
            <p:cNvSpPr/>
            <p:nvPr/>
          </p:nvSpPr>
          <p:spPr>
            <a:xfrm>
              <a:off x="0" y="670372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D8CF8-EFC7-41BE-8716-2D3FA20EA13F}"/>
                </a:ext>
              </a:extLst>
            </p:cNvPr>
            <p:cNvSpPr/>
            <p:nvPr/>
          </p:nvSpPr>
          <p:spPr>
            <a:xfrm>
              <a:off x="0" y="88308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3C9903-EFC3-4EB7-9073-1D51D81B1BDA}"/>
                </a:ext>
              </a:extLst>
            </p:cNvPr>
            <p:cNvSpPr/>
            <p:nvPr/>
          </p:nvSpPr>
          <p:spPr>
            <a:xfrm>
              <a:off x="0" y="109579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6A38EA9-A3BC-4A8E-8B79-BCCE0BDA9AFD}"/>
                </a:ext>
              </a:extLst>
            </p:cNvPr>
            <p:cNvSpPr/>
            <p:nvPr/>
          </p:nvSpPr>
          <p:spPr>
            <a:xfrm>
              <a:off x="0" y="1308501"/>
              <a:ext cx="1054100" cy="10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2B51C30-E2A5-42FE-B00F-F1C4B4F4FE52}"/>
              </a:ext>
            </a:extLst>
          </p:cNvPr>
          <p:cNvSpPr txBox="1"/>
          <p:nvPr/>
        </p:nvSpPr>
        <p:spPr>
          <a:xfrm>
            <a:off x="4423227" y="6034575"/>
            <a:ext cx="29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2DECD80-4000-4CB3-8EAC-7B04D11CF6BB}"/>
              </a:ext>
            </a:extLst>
          </p:cNvPr>
          <p:cNvSpPr/>
          <p:nvPr/>
        </p:nvSpPr>
        <p:spPr>
          <a:xfrm rot="16200000">
            <a:off x="2159080" y="-743489"/>
            <a:ext cx="553998" cy="329100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defTabSz="456713">
              <a:defRPr/>
            </a:pPr>
            <a:r>
              <a:rPr kumimoji="1" lang="en-US" altLang="zh-CN" sz="2400" b="1" kern="0" dirty="0">
                <a:ea typeface="微软雅黑" panose="020B0503020204020204" charset="-122"/>
              </a:rPr>
              <a:t>Challenges</a:t>
            </a:r>
            <a:endParaRPr kumimoji="1" lang="zh-CN" altLang="en-US" sz="2400" b="1" kern="0" dirty="0">
              <a:ea typeface="微软雅黑" panose="020B050302020402020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C2C23B-CB7D-4520-8C0F-19670DB143B4}"/>
              </a:ext>
            </a:extLst>
          </p:cNvPr>
          <p:cNvCxnSpPr>
            <a:cxnSpLocks/>
          </p:cNvCxnSpPr>
          <p:nvPr/>
        </p:nvCxnSpPr>
        <p:spPr>
          <a:xfrm>
            <a:off x="843204" y="1062056"/>
            <a:ext cx="2508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94">
        <p14:reveal/>
      </p:transition>
    </mc:Choice>
    <mc:Fallback xmlns="">
      <p:transition spd="med" advTm="19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2246149" y="2303377"/>
            <a:ext cx="4651705" cy="1754981"/>
            <a:chOff x="4068604" y="2354263"/>
            <a:chExt cx="6202273" cy="2339975"/>
          </a:xfrm>
        </p:grpSpPr>
        <p:sp>
          <p:nvSpPr>
            <p:cNvPr id="3" name="任意多边形 10"/>
            <p:cNvSpPr>
              <a:spLocks noChangeArrowheads="1"/>
            </p:cNvSpPr>
            <p:nvPr/>
          </p:nvSpPr>
          <p:spPr bwMode="auto">
            <a:xfrm rot="5400000">
              <a:off x="8877845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/>
            </a:p>
          </p:txBody>
        </p:sp>
        <p:sp>
          <p:nvSpPr>
            <p:cNvPr id="4" name="任意多边形 11"/>
            <p:cNvSpPr>
              <a:spLocks noChangeArrowheads="1"/>
            </p:cNvSpPr>
            <p:nvPr/>
          </p:nvSpPr>
          <p:spPr bwMode="auto">
            <a:xfrm rot="16200000" flipH="1">
              <a:off x="3121660" y="3301207"/>
              <a:ext cx="2339975" cy="446088"/>
            </a:xfrm>
            <a:custGeom>
              <a:avLst/>
              <a:gdLst>
                <a:gd name="T0" fmla="*/ 0 w 2409826"/>
                <a:gd name="T1" fmla="*/ 446088 h 396002"/>
                <a:gd name="T2" fmla="*/ 0 w 2409826"/>
                <a:gd name="T3" fmla="*/ 1 h 396002"/>
                <a:gd name="T4" fmla="*/ 1 w 2409826"/>
                <a:gd name="T5" fmla="*/ 1 h 396002"/>
                <a:gd name="T6" fmla="*/ 1 w 2409826"/>
                <a:gd name="T7" fmla="*/ 0 h 396002"/>
                <a:gd name="T8" fmla="*/ 2339975 w 2409826"/>
                <a:gd name="T9" fmla="*/ 0 h 396002"/>
                <a:gd name="T10" fmla="*/ 2339975 w 2409826"/>
                <a:gd name="T11" fmla="*/ 1 h 396002"/>
                <a:gd name="T12" fmla="*/ 2339975 w 2409826"/>
                <a:gd name="T13" fmla="*/ 1 h 396002"/>
                <a:gd name="T14" fmla="*/ 2339975 w 2409826"/>
                <a:gd name="T15" fmla="*/ 446088 h 396002"/>
                <a:gd name="T16" fmla="*/ 2219739 w 2409826"/>
                <a:gd name="T17" fmla="*/ 446088 h 396002"/>
                <a:gd name="T18" fmla="*/ 2219739 w 2409826"/>
                <a:gd name="T19" fmla="*/ 139487 h 396002"/>
                <a:gd name="T20" fmla="*/ 120236 w 2409826"/>
                <a:gd name="T21" fmla="*/ 139487 h 396002"/>
                <a:gd name="T22" fmla="*/ 120236 w 2409826"/>
                <a:gd name="T23" fmla="*/ 446088 h 396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409826"/>
                <a:gd name="T37" fmla="*/ 0 h 396002"/>
                <a:gd name="T38" fmla="*/ 2409826 w 2409826"/>
                <a:gd name="T39" fmla="*/ 396002 h 3960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409826" h="396002">
                  <a:moveTo>
                    <a:pt x="0" y="396002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409826" y="0"/>
                  </a:lnTo>
                  <a:lnTo>
                    <a:pt x="2409826" y="1"/>
                  </a:lnTo>
                  <a:lnTo>
                    <a:pt x="2409826" y="396002"/>
                  </a:lnTo>
                  <a:lnTo>
                    <a:pt x="2286001" y="396002"/>
                  </a:lnTo>
                  <a:lnTo>
                    <a:pt x="2286001" y="123826"/>
                  </a:lnTo>
                  <a:lnTo>
                    <a:pt x="123825" y="123826"/>
                  </a:lnTo>
                  <a:lnTo>
                    <a:pt x="123825" y="396002"/>
                  </a:lnTo>
                  <a:lnTo>
                    <a:pt x="0" y="396002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350" dirty="0"/>
            </a:p>
          </p:txBody>
        </p:sp>
        <p:sp>
          <p:nvSpPr>
            <p:cNvPr id="6" name="文本框 6"/>
            <p:cNvSpPr>
              <a:spLocks noChangeArrowheads="1"/>
            </p:cNvSpPr>
            <p:nvPr/>
          </p:nvSpPr>
          <p:spPr bwMode="auto">
            <a:xfrm>
              <a:off x="4758011" y="2495660"/>
              <a:ext cx="4823457" cy="189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8625" dirty="0">
                  <a:solidFill>
                    <a:srgbClr val="FF0000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THANKS</a:t>
              </a:r>
              <a:endParaRPr lang="zh-CN" altLang="en-US" sz="8625" dirty="0">
                <a:solidFill>
                  <a:srgbClr val="FF0000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12C8376-013E-4CC6-B556-4FA969C1DD94}"/>
              </a:ext>
            </a:extLst>
          </p:cNvPr>
          <p:cNvSpPr txBox="1"/>
          <p:nvPr/>
        </p:nvSpPr>
        <p:spPr>
          <a:xfrm>
            <a:off x="4147988" y="4626600"/>
            <a:ext cx="16072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2018.7.25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2A8A07-3FC4-4BEE-A96E-A07291BD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384" y="371951"/>
            <a:ext cx="2221067" cy="3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1105">
        <p14:reveal/>
      </p:transition>
    </mc:Choice>
    <mc:Fallback xmlns="">
      <p:transition spd="med" advTm="1105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79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宋体</vt:lpstr>
      <vt:lpstr>微软雅黑</vt:lpstr>
      <vt:lpstr>微软雅黑</vt:lpstr>
      <vt:lpstr>微软雅黑 Light</vt:lpstr>
      <vt:lpstr>等线</vt:lpstr>
      <vt:lpstr>等线</vt:lpstr>
      <vt:lpstr>等线 Light</vt:lpstr>
      <vt:lpstr>Arial</vt:lpstr>
      <vt:lpstr>Bernard MT Condensed</vt:lpstr>
      <vt:lpstr>Calibri</vt:lpstr>
      <vt:lpstr>Calibri Light</vt:lpstr>
      <vt:lpstr>Century Gothic</vt:lpstr>
      <vt:lpstr>Gill Sans MT Ext Condensed Bold</vt:lpstr>
      <vt:lpstr>Impact</vt:lpstr>
      <vt:lpstr>Segoe UI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李益达</dc:creator>
  <cp:lastModifiedBy>张超</cp:lastModifiedBy>
  <cp:revision>55</cp:revision>
  <dcterms:created xsi:type="dcterms:W3CDTF">2017-06-15T09:31:05Z</dcterms:created>
  <dcterms:modified xsi:type="dcterms:W3CDTF">2018-07-24T15:19:57Z</dcterms:modified>
</cp:coreProperties>
</file>