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98" r:id="rId3"/>
    <p:sldId id="299" r:id="rId4"/>
    <p:sldId id="318" r:id="rId5"/>
    <p:sldId id="321" r:id="rId6"/>
    <p:sldId id="319" r:id="rId7"/>
    <p:sldId id="322" r:id="rId8"/>
    <p:sldId id="333" r:id="rId9"/>
    <p:sldId id="332" r:id="rId10"/>
    <p:sldId id="336" r:id="rId11"/>
    <p:sldId id="325" r:id="rId12"/>
    <p:sldId id="327" r:id="rId13"/>
    <p:sldId id="328" r:id="rId14"/>
    <p:sldId id="334" r:id="rId15"/>
    <p:sldId id="329" r:id="rId16"/>
    <p:sldId id="330" r:id="rId17"/>
    <p:sldId id="331" r:id="rId18"/>
    <p:sldId id="297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FFC000"/>
    <a:srgbClr val="E46C0A"/>
    <a:srgbClr val="CE8D3E"/>
    <a:srgbClr val="66CCFF"/>
    <a:srgbClr val="CC99FF"/>
    <a:srgbClr val="CC66FF"/>
    <a:srgbClr val="2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6" autoAdjust="0"/>
    <p:restoredTop sz="94591" autoAdjust="0"/>
  </p:normalViewPr>
  <p:slideViewPr>
    <p:cSldViewPr snapToGrid="0" showGuides="1">
      <p:cViewPr varScale="1">
        <p:scale>
          <a:sx n="77" d="100"/>
          <a:sy n="77" d="100"/>
        </p:scale>
        <p:origin x="69" y="2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CDC8A5A-6AC4-4349-ACA0-70D64E4A1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F28587-3886-4F56-9984-BE08570EC57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2317985-88A2-4113-8443-FA068C21533D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FB43709-92EB-4586-B180-FB79BD56C3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BE7AE88-14DC-46D9-8332-599A2DF25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B15FA2-9AE2-4BF8-B633-78D3536A0C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8BC48-64E6-4EC8-8FD4-917596809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240131E-16E2-43CE-A014-2A9B9E2A83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47D5876B-B7B8-47A3-8B8B-7E324FD59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FF2B7818-6F51-4444-B2B0-914CC1A31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497E0637-7851-40E6-8949-74E0B2420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64E165-C82B-41C4-B894-0075D5ADCDC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32F4B-1CBE-4D35-934C-50B160937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D8B6BA-4734-4D5C-8C88-368FEDA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F06E1-F165-4ABE-BF1B-45C1BF5C4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0E7F8-5687-4BDE-8C50-3B91EED5BB42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D7301-321C-4129-9396-3D3D79172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47007-7AD5-421F-867F-08C3F377C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815E7-36EA-43C1-8E6D-C4B120C34E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8">
            <a:extLst>
              <a:ext uri="{FF2B5EF4-FFF2-40B4-BE49-F238E27FC236}">
                <a16:creationId xmlns:a16="http://schemas.microsoft.com/office/drawing/2014/main" id="{3CE6F0B1-C3A9-4BD1-980D-4F67CD5B37BC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2563" y="106363"/>
            <a:ext cx="36274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E46C0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r>
              <a:rPr lang="en-US" altLang="zh-CN" sz="1800" b="1" dirty="0">
                <a:solidFill>
                  <a:srgbClr val="E46C0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Approach 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endParaRPr lang="zh-CN" altLang="en-US" sz="1800" b="1" dirty="0">
              <a:solidFill>
                <a:srgbClr val="FFC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CFFECB-B218-4153-942C-2BCE638C7E92}"/>
              </a:ext>
            </a:extLst>
          </p:cNvPr>
          <p:cNvSpPr/>
          <p:nvPr userDrawn="1"/>
        </p:nvSpPr>
        <p:spPr>
          <a:xfrm>
            <a:off x="161925" y="628650"/>
            <a:ext cx="1673225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55F440-508A-42CA-A076-63EDEE2ED669}"/>
              </a:ext>
            </a:extLst>
          </p:cNvPr>
          <p:cNvSpPr/>
          <p:nvPr userDrawn="1"/>
        </p:nvSpPr>
        <p:spPr>
          <a:xfrm>
            <a:off x="161925" y="857250"/>
            <a:ext cx="1817688" cy="17145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E9DFFD-1F62-4F90-B89F-19DF5FB6B91C}"/>
              </a:ext>
            </a:extLst>
          </p:cNvPr>
          <p:cNvSpPr/>
          <p:nvPr userDrawn="1"/>
        </p:nvSpPr>
        <p:spPr>
          <a:xfrm>
            <a:off x="161925" y="1085850"/>
            <a:ext cx="151130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9B4189B-21FF-4C46-994D-356457BD5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D4541-DB14-4FB0-A478-E0E1366FB75E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D533A3F-2733-4614-AF38-62731EFE58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A5CC5176-B7EC-47B8-A488-105BEB3CA4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358D2-B3EE-41DA-886B-5338ED14ACA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7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8">
            <a:extLst>
              <a:ext uri="{FF2B5EF4-FFF2-40B4-BE49-F238E27FC236}">
                <a16:creationId xmlns:a16="http://schemas.microsoft.com/office/drawing/2014/main" id="{719F8431-C572-4228-9CB8-E13B89346196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2563" y="106363"/>
            <a:ext cx="36274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E46C0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r>
              <a:rPr lang="en-US" altLang="zh-CN" sz="1800" b="1" dirty="0">
                <a:solidFill>
                  <a:srgbClr val="E46C0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Implementation  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endParaRPr lang="zh-CN" altLang="en-US" sz="1800" b="1" dirty="0">
              <a:solidFill>
                <a:srgbClr val="FFC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BB8873-A629-4200-8081-9FE475366CA7}"/>
              </a:ext>
            </a:extLst>
          </p:cNvPr>
          <p:cNvSpPr/>
          <p:nvPr userDrawn="1"/>
        </p:nvSpPr>
        <p:spPr>
          <a:xfrm>
            <a:off x="161925" y="628650"/>
            <a:ext cx="1673225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26D676-A858-4F9F-B67C-8C43BF0EF8E7}"/>
              </a:ext>
            </a:extLst>
          </p:cNvPr>
          <p:cNvSpPr/>
          <p:nvPr userDrawn="1"/>
        </p:nvSpPr>
        <p:spPr>
          <a:xfrm>
            <a:off x="161925" y="857250"/>
            <a:ext cx="1817688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A9957-F131-4925-954A-21D7DCD10A8F}"/>
              </a:ext>
            </a:extLst>
          </p:cNvPr>
          <p:cNvSpPr/>
          <p:nvPr userDrawn="1"/>
        </p:nvSpPr>
        <p:spPr>
          <a:xfrm>
            <a:off x="161925" y="1085850"/>
            <a:ext cx="1511300" cy="17145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BE522467-E976-42F3-93AE-27AA0E31C1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387DA-4AAE-49FE-885E-9F194AB23F4B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964FC605-6D21-49EA-B5DD-599C0DD7BE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D0460F4-7914-4286-90F8-732DB350A3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0B89A-F903-447A-A5A5-A18266C74C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5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8">
            <a:extLst>
              <a:ext uri="{FF2B5EF4-FFF2-40B4-BE49-F238E27FC236}">
                <a16:creationId xmlns:a16="http://schemas.microsoft.com/office/drawing/2014/main" id="{46664235-2F19-4C9D-85C6-783843EE00F7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2563" y="106363"/>
            <a:ext cx="36274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Implementation   </a:t>
            </a:r>
            <a:endParaRPr lang="zh-CN" altLang="en-US" sz="1800" b="1" dirty="0">
              <a:solidFill>
                <a:srgbClr val="FFC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EAE3FD-9E4D-4469-9A20-D88C75EDC755}"/>
              </a:ext>
            </a:extLst>
          </p:cNvPr>
          <p:cNvSpPr/>
          <p:nvPr userDrawn="1"/>
        </p:nvSpPr>
        <p:spPr>
          <a:xfrm>
            <a:off x="161925" y="628650"/>
            <a:ext cx="1673225" cy="171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9AC4EA-988C-4406-B7A4-007F3BCF5907}"/>
              </a:ext>
            </a:extLst>
          </p:cNvPr>
          <p:cNvSpPr/>
          <p:nvPr userDrawn="1"/>
        </p:nvSpPr>
        <p:spPr>
          <a:xfrm>
            <a:off x="161925" y="857250"/>
            <a:ext cx="1817688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696DB5-9768-444F-ACB8-8A06CD0D29BE}"/>
              </a:ext>
            </a:extLst>
          </p:cNvPr>
          <p:cNvSpPr/>
          <p:nvPr userDrawn="1"/>
        </p:nvSpPr>
        <p:spPr>
          <a:xfrm>
            <a:off x="161925" y="1085850"/>
            <a:ext cx="151130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ADA9780-2B09-44D6-AA11-A564305923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8C6F5-33DB-4EE8-9BB1-CA749B9C55C2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2EEFE99-253D-437D-BDB5-2598661C2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57E19C5-F145-47CD-8369-A3741E4788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A5090-C969-4762-8079-076BC38608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9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8">
            <a:extLst>
              <a:ext uri="{FF2B5EF4-FFF2-40B4-BE49-F238E27FC236}">
                <a16:creationId xmlns:a16="http://schemas.microsoft.com/office/drawing/2014/main" id="{C6D51F5B-2972-48DB-9B0A-A7CB9B2EC7E8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2563" y="106363"/>
            <a:ext cx="36274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Implementation   </a:t>
            </a:r>
            <a:endParaRPr lang="zh-CN" altLang="en-US" sz="1800" b="1" dirty="0">
              <a:solidFill>
                <a:srgbClr val="FFC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BF503F-248F-4461-8953-79851A7E1478}"/>
              </a:ext>
            </a:extLst>
          </p:cNvPr>
          <p:cNvSpPr/>
          <p:nvPr userDrawn="1"/>
        </p:nvSpPr>
        <p:spPr>
          <a:xfrm>
            <a:off x="161925" y="628650"/>
            <a:ext cx="1673225" cy="171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BF351C-D458-4E6E-AD5F-EC89EC66D283}"/>
              </a:ext>
            </a:extLst>
          </p:cNvPr>
          <p:cNvSpPr/>
          <p:nvPr userDrawn="1"/>
        </p:nvSpPr>
        <p:spPr>
          <a:xfrm>
            <a:off x="161925" y="857250"/>
            <a:ext cx="1817688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7110F0-F4F7-489F-89A8-860C27734184}"/>
              </a:ext>
            </a:extLst>
          </p:cNvPr>
          <p:cNvSpPr/>
          <p:nvPr userDrawn="1"/>
        </p:nvSpPr>
        <p:spPr>
          <a:xfrm>
            <a:off x="161925" y="1085850"/>
            <a:ext cx="151130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DC94F89F-927A-4927-B0DF-838DE2145C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EEB5B-9F78-49CA-9F0C-8AA94A3CC032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AC230A7-E756-44B5-BA2B-BECC14182F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2DA08DC-B274-4FFD-8B4B-42AA60A8A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E7EE5-8EBC-4903-BEC1-C98BFD191C0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9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8">
            <a:extLst>
              <a:ext uri="{FF2B5EF4-FFF2-40B4-BE49-F238E27FC236}">
                <a16:creationId xmlns:a16="http://schemas.microsoft.com/office/drawing/2014/main" id="{1998BAE9-55E9-47BA-A7FB-957EB6BEB53E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2563" y="106363"/>
            <a:ext cx="36274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Implementation </a:t>
            </a:r>
            <a:endParaRPr lang="zh-CN" altLang="en-US" sz="1800" b="1" dirty="0">
              <a:solidFill>
                <a:srgbClr val="FFC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7E872C-F032-4704-AA86-A15734523AE9}"/>
              </a:ext>
            </a:extLst>
          </p:cNvPr>
          <p:cNvSpPr/>
          <p:nvPr userDrawn="1"/>
        </p:nvSpPr>
        <p:spPr>
          <a:xfrm>
            <a:off x="161925" y="628650"/>
            <a:ext cx="1673225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4B9679-7762-4234-934D-EB7992F51547}"/>
              </a:ext>
            </a:extLst>
          </p:cNvPr>
          <p:cNvSpPr/>
          <p:nvPr userDrawn="1"/>
        </p:nvSpPr>
        <p:spPr>
          <a:xfrm>
            <a:off x="161925" y="857250"/>
            <a:ext cx="1817688" cy="171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2F21E3-5CCA-4D94-AA24-9B524E5FAFF5}"/>
              </a:ext>
            </a:extLst>
          </p:cNvPr>
          <p:cNvSpPr/>
          <p:nvPr userDrawn="1"/>
        </p:nvSpPr>
        <p:spPr>
          <a:xfrm>
            <a:off x="161925" y="1085850"/>
            <a:ext cx="151130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D802E99A-CA57-436E-A865-D9C976FFD0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AB8F1-08B3-4174-9853-D5CB395D3326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72F972C4-0696-43B7-9116-1B9744EE2E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4AE4C4F2-B8E0-40CB-8C33-88D9E5D032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864D6-3BFA-4CDC-9881-3655E17B92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8">
            <a:extLst>
              <a:ext uri="{FF2B5EF4-FFF2-40B4-BE49-F238E27FC236}">
                <a16:creationId xmlns:a16="http://schemas.microsoft.com/office/drawing/2014/main" id="{BCC82E12-95FB-434F-85E1-74E3C84C6391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2563" y="106363"/>
            <a:ext cx="36274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Implementation   </a:t>
            </a:r>
            <a:endParaRPr lang="zh-CN" altLang="en-US" sz="1800" b="1" dirty="0">
              <a:solidFill>
                <a:srgbClr val="FFC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6F0D80-316D-4206-8D68-F042EA19C205}"/>
              </a:ext>
            </a:extLst>
          </p:cNvPr>
          <p:cNvSpPr/>
          <p:nvPr userDrawn="1"/>
        </p:nvSpPr>
        <p:spPr>
          <a:xfrm>
            <a:off x="161925" y="628650"/>
            <a:ext cx="1673225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0956B7-D259-440F-B5A6-2B6CF5784D3F}"/>
              </a:ext>
            </a:extLst>
          </p:cNvPr>
          <p:cNvSpPr/>
          <p:nvPr userDrawn="1"/>
        </p:nvSpPr>
        <p:spPr>
          <a:xfrm>
            <a:off x="161925" y="857250"/>
            <a:ext cx="1817688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00AC53-070F-4C35-A7CD-D4CC4C1CF0C0}"/>
              </a:ext>
            </a:extLst>
          </p:cNvPr>
          <p:cNvSpPr/>
          <p:nvPr userDrawn="1"/>
        </p:nvSpPr>
        <p:spPr>
          <a:xfrm>
            <a:off x="161925" y="1085850"/>
            <a:ext cx="1511300" cy="171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463F1B5-E941-4434-8718-D9D233736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D20A0-D5BF-4649-AE00-3505747632B9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75E5FF42-2658-4036-95E4-E8895215C6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23D6CCD-C6E5-4B18-AA53-6654E921F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3E9A2-C38D-4A3B-BD1B-3229C4535A8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22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8">
            <a:extLst>
              <a:ext uri="{FF2B5EF4-FFF2-40B4-BE49-F238E27FC236}">
                <a16:creationId xmlns:a16="http://schemas.microsoft.com/office/drawing/2014/main" id="{57DCB3D3-C8F2-4EAB-88EB-477AAE5C796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2563" y="106363"/>
            <a:ext cx="36274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2159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r>
              <a:rPr lang="en-US" altLang="zh-CN" sz="1800" b="1" dirty="0">
                <a:solidFill>
                  <a:srgbClr val="2159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Conclusions</a:t>
            </a:r>
            <a:endParaRPr lang="zh-CN" altLang="en-US" sz="1600" dirty="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194FA5-AAE0-4F50-ADCA-2BFE9711BCC2}"/>
              </a:ext>
            </a:extLst>
          </p:cNvPr>
          <p:cNvSpPr/>
          <p:nvPr userDrawn="1"/>
        </p:nvSpPr>
        <p:spPr>
          <a:xfrm>
            <a:off x="161925" y="628650"/>
            <a:ext cx="1673225" cy="17145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06A20A-2363-4C03-A75C-EA54F5D680B5}"/>
              </a:ext>
            </a:extLst>
          </p:cNvPr>
          <p:cNvSpPr/>
          <p:nvPr userDrawn="1"/>
        </p:nvSpPr>
        <p:spPr>
          <a:xfrm>
            <a:off x="161925" y="857250"/>
            <a:ext cx="1817688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BC11C0-78F8-4601-88E0-11B0BC23F3AA}"/>
              </a:ext>
            </a:extLst>
          </p:cNvPr>
          <p:cNvSpPr/>
          <p:nvPr userDrawn="1"/>
        </p:nvSpPr>
        <p:spPr>
          <a:xfrm>
            <a:off x="161925" y="1085850"/>
            <a:ext cx="151130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E91628A4-C767-4775-9C23-D32BB81C6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8D101-F88D-4068-96C5-C624E7F5D031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6A5E5CDE-8853-4001-A916-3CE9BC7FF6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DF487E1B-88DE-4A7E-9425-21A067EDD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57AEE-BD83-4FFA-B3AB-304F130533D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9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8">
            <a:extLst>
              <a:ext uri="{FF2B5EF4-FFF2-40B4-BE49-F238E27FC236}">
                <a16:creationId xmlns:a16="http://schemas.microsoft.com/office/drawing/2014/main" id="{2A05F6A0-04C6-493B-B737-E2B6D0C42573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2563" y="106363"/>
            <a:ext cx="36274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2159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r>
              <a:rPr lang="en-US" altLang="zh-CN" sz="1800" b="1" dirty="0">
                <a:solidFill>
                  <a:srgbClr val="2159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Conclusions</a:t>
            </a:r>
            <a:endParaRPr lang="zh-CN" altLang="en-US" sz="1600" dirty="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DA3AFF-79B5-4D3E-B36D-E22737010868}"/>
              </a:ext>
            </a:extLst>
          </p:cNvPr>
          <p:cNvSpPr/>
          <p:nvPr userDrawn="1"/>
        </p:nvSpPr>
        <p:spPr>
          <a:xfrm>
            <a:off x="161925" y="628650"/>
            <a:ext cx="1673225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A80C09-82C4-4583-AA94-D71010C3EDD0}"/>
              </a:ext>
            </a:extLst>
          </p:cNvPr>
          <p:cNvSpPr/>
          <p:nvPr userDrawn="1"/>
        </p:nvSpPr>
        <p:spPr>
          <a:xfrm>
            <a:off x="161925" y="857250"/>
            <a:ext cx="1817688" cy="17145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77053E-0EDD-46BA-82E8-4D16FEAF2FE8}"/>
              </a:ext>
            </a:extLst>
          </p:cNvPr>
          <p:cNvSpPr/>
          <p:nvPr userDrawn="1"/>
        </p:nvSpPr>
        <p:spPr>
          <a:xfrm>
            <a:off x="161925" y="1085850"/>
            <a:ext cx="151130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D9D469D-1166-459E-85C9-B9CE14B3C7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6AAE4-AD23-4216-991B-72FA6D260435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3E75EED-4834-412A-8CF4-38354105E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D12F0DE8-9012-4C23-ADC1-F7DBA84F55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AD738-9ACE-441F-918A-8C6D903500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8">
            <a:extLst>
              <a:ext uri="{FF2B5EF4-FFF2-40B4-BE49-F238E27FC236}">
                <a16:creationId xmlns:a16="http://schemas.microsoft.com/office/drawing/2014/main" id="{8F886F93-5259-4C03-ACDE-27782765D143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2563" y="106363"/>
            <a:ext cx="36274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2159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r>
              <a:rPr lang="en-US" altLang="zh-CN" sz="1800" b="1" dirty="0">
                <a:solidFill>
                  <a:srgbClr val="2159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Conclusions</a:t>
            </a:r>
            <a:endParaRPr lang="zh-CN" altLang="en-US" sz="1600" dirty="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30B04-A0A8-4AAA-B998-46705EB9435A}"/>
              </a:ext>
            </a:extLst>
          </p:cNvPr>
          <p:cNvSpPr/>
          <p:nvPr userDrawn="1"/>
        </p:nvSpPr>
        <p:spPr>
          <a:xfrm>
            <a:off x="161925" y="628650"/>
            <a:ext cx="1673225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C7977-31BC-42AD-B8C0-CDD7D493129B}"/>
              </a:ext>
            </a:extLst>
          </p:cNvPr>
          <p:cNvSpPr/>
          <p:nvPr userDrawn="1"/>
        </p:nvSpPr>
        <p:spPr>
          <a:xfrm>
            <a:off x="161925" y="857250"/>
            <a:ext cx="1817688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A71EE5-676D-414A-8750-01986F6E2EC7}"/>
              </a:ext>
            </a:extLst>
          </p:cNvPr>
          <p:cNvSpPr/>
          <p:nvPr userDrawn="1"/>
        </p:nvSpPr>
        <p:spPr>
          <a:xfrm>
            <a:off x="161925" y="1085850"/>
            <a:ext cx="1511300" cy="17145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00F9DE7-F67B-40A8-84E6-61105A50B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D3B65-5109-4CD5-92FE-1BD0930EC956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62475786-6059-4911-8765-3E962D7DC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DA280C37-F1F5-4EFB-BA4B-D621C563B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DDA7-D1AB-43E4-B12D-ACB8A810FFC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4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EE1C224-A833-4AFC-B174-F4E55313B6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C076A-A34A-443B-B371-3C15CDD37E4B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773719F-A592-4AD0-A0A3-1F1314B398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BD70A9F-8084-4A8C-812E-BF5E1891A4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CB647-8FF0-4302-9BF7-7CE6DE4DAFB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EE3D2-4EC1-4FA2-841E-31BB0021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8AA07-348A-4337-90B7-36EA35A8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4A68F-F4BF-4FB6-BEBF-E98E7136A5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A4A0B-FB12-4DF2-961D-D40B40776DC0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018D1-2D36-461E-A9CE-A077540122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414E6-E289-4748-99A2-1AD3AA5F79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85A7F-7D0E-4343-9921-3FF7D909BE7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5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59361-7110-4548-B6BA-BF5C5FBD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F7967-1DED-40A5-A840-9F1C01EC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23338-DF0A-48B3-B6D2-40CF90755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898FF27-C1A2-49A9-B95F-2A3C7C6BD4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ED659-4B35-4068-867A-51D6688BF863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BB8E26D-B50F-407C-8710-D87AF15F1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0839482-2E95-428E-AA08-1FA7DD805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6604E-BF75-499B-B9C9-E7DC9039CB3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45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6AE36-71B4-4D72-8756-071805FF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10E21C-AEF6-4806-A390-F4FB0922C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73B6C-7CD1-4D44-B5D3-6D0AEC0BA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02959B9-0220-4B0E-AB81-3EDAFDC92D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9C45D-5F27-421C-8335-F2826AD4EFF4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03BC7A8-3772-4017-91E5-4090ABD820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2D5AB09-9C79-404A-805A-4AC90CC979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AC87E-658D-42C1-90BB-DB6385927B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01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5A8A9-A117-4265-B28D-8EDD76B9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85181-505A-4044-AA36-E4DF0D13D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55942-0D8A-47FC-A59E-DCFF6AD39E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C7708-8710-433F-AB36-FC34E9CFDEAF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C5B09-6B65-4270-84C8-A53224DFE9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5E38D-8519-4717-AAD0-132E3B921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8FC88-0E71-4D7F-868F-C4F3E278981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32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FE033C-F94B-4D4F-A0AA-984DE61D0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39FE2E-9825-491E-A8E4-B57FF19BB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AEEEE-4C49-4F50-BE76-EEF7E66DC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9122D-21B0-4EA8-B26D-09210D6FAF83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9E1BC-81AB-49D0-BD5B-A3CCA60AB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99505-F260-4F54-AFD5-27473D426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ACBD0-BA35-42CE-B670-BBA69C7A27F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8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29193-7748-40AB-ABF4-D586F48F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244C5C8-487B-47B5-A40E-7B55E5931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9EA9B-E2E4-4FD0-A6D1-F1401F71BE95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2E3F52C-88AF-463B-8844-ABFA20892C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BDE525F-ED63-4BF0-8488-409A777A1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342B1-490A-4BF5-B2FF-D3EEFF51421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43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41851-16E8-4FA3-976B-D6146EE5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70367-29C8-4C8E-A06A-4A93DDDD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02B84-EF5B-4D8D-841E-D0E278FC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FE3B4-9C59-40FB-9180-ED008ED697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37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0D4D0-EB61-4615-B2A0-232C657D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55E85-F04B-4E0D-8994-B04F187A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EB854-928B-4B0F-AB7E-D3EE8649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32E14-F8D1-4E19-BB37-A0D9B921DC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55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C4BBF-87A0-4D32-9D14-FD96707B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B9568-347C-4828-B422-612B77F8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E2303-8C66-4AC0-8600-1F39AD13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A0400-996D-4677-8D61-0D31746579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655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9D54353-C4C2-426A-9475-3B770DFC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92BB570-48BB-4788-BE00-8DEF9C32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C274127-1847-4E5D-9F1B-F9B6804D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1D809-23D1-4696-BDA5-8FEDDEA3CF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002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28F15A0-A1C9-406B-B110-E2E0ED4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98F77C7-B916-4CA0-94D8-928DEE20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E30DD7E-3FF6-4879-B30C-0687F881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D60F9-1625-485E-A9AB-CA990271F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E6C18-D9DE-4493-B95C-10D15C5A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91242A-4793-422E-B96F-32D0174F8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FAFEC-5464-40F6-AF22-23325E4A04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FC929-DFCC-43CD-8CF6-6C87AA890986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C03E8-7522-4CE0-9D5F-E0D8F30C1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CA13E-6AB9-4B60-A067-BEEF4FC69B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A9DA6-FCD1-4432-997F-2D528201037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28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66A2D09-E013-4CE0-A986-2FD70A3F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2EC0BF1-3F54-4CCB-B3E4-616713FD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17518FC-4A21-49AD-B95F-A82EB8E3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CD9CF-A08D-49E1-87FD-19C0EC136D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3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45F55B9-3638-4D54-902C-0DE25F80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E7B0774-5D5F-4A82-820A-B4371403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ED6445A-C156-4CFA-80BD-932EFAF2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5EE32-80D4-4EF5-A5AC-256CD7DE6F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44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86F0A3B-9D37-4F23-B4B0-3A4DBF96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810FC72-C137-4EFF-B84B-772CD1E7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F490CEC-5882-4E19-968D-2DE246B2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B4070-BA4F-49EE-BEE3-4D12AE3A2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611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4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640E16-86BD-484B-B9E1-BCB894E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E12ECD2-10A2-48D7-8757-41626AC2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4F6BD7-F24C-4741-A90B-44E6A85B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077A5-3EC4-4BF9-AE4A-62E99B7FC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944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2D83C-3628-4EC7-A2EA-391777FC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733F6-DDF9-4478-92FC-036210D0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64719-EDAF-4C0F-AD58-1F82BAC9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BADB1-43AD-41C7-9634-DC10BCF4BB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883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C84C9-F33C-48EE-B833-478CFEA9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E5C1A-4B79-4BA2-82BA-A3FAF8C2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727E5-48FD-42B3-936B-798F697E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82DFF-AB14-4C75-94EB-F912209052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1A3FF-261A-44CA-8EB0-20345CC2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883B0-833A-45BF-A947-74985A3F9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FB997-490A-4C39-AD55-D3E8F0297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466D8C6-A4B9-4CF0-95AA-4ABDCF5252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197CE-821C-493F-B0D6-AD7D03D1D25F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47C9423-1F6C-4F9A-9FC8-81A99F5B1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B45F7B1-F3D7-4D90-9EA9-E93102E5A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6DF72-933D-4188-B6A2-41316033938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F8885-D44D-45B7-980B-F647EB71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31DAF-42B7-4D0F-B7C5-048B6B20D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C5531-A796-4709-90AA-48EE0746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27EDBA-E6BB-44E1-A227-DE98EBEA3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7C7889-647A-4F40-BE22-7FECBB6D9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7B91B5C-6902-45B1-984B-D0B56A2F9E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B9A92-68AF-40BA-8751-AE7A81E96434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3522744-A4C2-40C1-BAA1-BB33845432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E090660-82CF-4F7B-ACAB-DE1873C209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D2262-CFAE-4F99-853B-AEB2B4DB9A4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4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8">
            <a:extLst>
              <a:ext uri="{FF2B5EF4-FFF2-40B4-BE49-F238E27FC236}">
                <a16:creationId xmlns:a16="http://schemas.microsoft.com/office/drawing/2014/main" id="{CD134809-9209-45B5-ACE6-34660631C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563" y="106363"/>
            <a:ext cx="25034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4040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r>
              <a:rPr lang="en-US" altLang="zh-CN" sz="1800" b="1" dirty="0">
                <a:solidFill>
                  <a:srgbClr val="4040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Introduction</a:t>
            </a:r>
            <a:endParaRPr lang="zh-CN" altLang="en-US" sz="1800" dirty="0">
              <a:solidFill>
                <a:srgbClr val="4040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rgbClr val="4040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endParaRPr lang="zh-CN" altLang="en-US" sz="1800" b="1" dirty="0">
              <a:solidFill>
                <a:srgbClr val="4040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FE9369-75AF-48F9-889F-A36E71CB9240}"/>
              </a:ext>
            </a:extLst>
          </p:cNvPr>
          <p:cNvSpPr/>
          <p:nvPr userDrawn="1"/>
        </p:nvSpPr>
        <p:spPr>
          <a:xfrm>
            <a:off x="161925" y="628650"/>
            <a:ext cx="1673225" cy="1714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B5A57E-60CE-4F6E-88EB-0FEE8F1B2696}"/>
              </a:ext>
            </a:extLst>
          </p:cNvPr>
          <p:cNvSpPr/>
          <p:nvPr userDrawn="1"/>
        </p:nvSpPr>
        <p:spPr>
          <a:xfrm>
            <a:off x="161925" y="857250"/>
            <a:ext cx="1817688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62000D-E2F7-456D-9E53-EDD9C9A8A842}"/>
              </a:ext>
            </a:extLst>
          </p:cNvPr>
          <p:cNvSpPr/>
          <p:nvPr userDrawn="1"/>
        </p:nvSpPr>
        <p:spPr>
          <a:xfrm>
            <a:off x="161925" y="1085850"/>
            <a:ext cx="151130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C5BEBC4-BB6D-43EE-A961-DB6DF7411A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ED248-7487-4FE2-97C8-417CF6BEF95F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1BD4C57-E14C-427C-8746-2592DE4072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EC0386C-717B-4721-BC26-AD83C71B82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74970-31F5-45CD-8F7B-8A3708056F0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0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8">
            <a:extLst>
              <a:ext uri="{FF2B5EF4-FFF2-40B4-BE49-F238E27FC236}">
                <a16:creationId xmlns:a16="http://schemas.microsoft.com/office/drawing/2014/main" id="{34B714AC-56CF-4918-BD4A-5BCCE6A0B3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563" y="106363"/>
            <a:ext cx="25034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4040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r>
              <a:rPr lang="en-US" altLang="zh-CN" sz="1800" b="1" dirty="0">
                <a:solidFill>
                  <a:srgbClr val="4040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Introduction</a:t>
            </a:r>
            <a:endParaRPr lang="zh-CN" altLang="en-US" sz="1800" dirty="0">
              <a:solidFill>
                <a:srgbClr val="4040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endParaRPr lang="zh-CN" altLang="en-US" sz="1800" b="1" dirty="0">
              <a:solidFill>
                <a:srgbClr val="FFC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13FFB0-D786-472F-80D5-136D3A87A4B9}"/>
              </a:ext>
            </a:extLst>
          </p:cNvPr>
          <p:cNvSpPr/>
          <p:nvPr userDrawn="1"/>
        </p:nvSpPr>
        <p:spPr>
          <a:xfrm>
            <a:off x="161925" y="628650"/>
            <a:ext cx="1673225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BCBC60-7BBB-4DEF-B87C-8AC39E9F10FF}"/>
              </a:ext>
            </a:extLst>
          </p:cNvPr>
          <p:cNvSpPr/>
          <p:nvPr userDrawn="1"/>
        </p:nvSpPr>
        <p:spPr>
          <a:xfrm>
            <a:off x="161925" y="857250"/>
            <a:ext cx="1817688" cy="1714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PA-矩形 4">
            <a:extLst>
              <a:ext uri="{FF2B5EF4-FFF2-40B4-BE49-F238E27FC236}">
                <a16:creationId xmlns:a16="http://schemas.microsoft.com/office/drawing/2014/main" id="{85E9EC43-8517-4EF0-9DC8-0C0E79E85E1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61925" y="1085850"/>
            <a:ext cx="151130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01269950-1920-4D06-8BDB-F7D5D6B10D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6EDE5-E53A-4A24-A68E-94F6C5D0C016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8F193876-7B5F-478D-97A6-B3F39BF01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1E9AAD76-3556-4967-B444-3E7571EA6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588B-CBD9-4EDF-BE72-7663DFE1A73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2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8">
            <a:extLst>
              <a:ext uri="{FF2B5EF4-FFF2-40B4-BE49-F238E27FC236}">
                <a16:creationId xmlns:a16="http://schemas.microsoft.com/office/drawing/2014/main" id="{9DB6529D-4CFE-40ED-A512-AA034AB1C0B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2563" y="106363"/>
            <a:ext cx="25034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4040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r>
              <a:rPr lang="en-US" altLang="zh-CN" sz="1800" b="1" dirty="0">
                <a:solidFill>
                  <a:srgbClr val="4040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Introduction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endParaRPr lang="zh-CN" altLang="en-US" sz="1800" b="1" dirty="0">
              <a:solidFill>
                <a:srgbClr val="FFC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1F16B9-EB2C-4516-8B99-F795ACED939D}"/>
              </a:ext>
            </a:extLst>
          </p:cNvPr>
          <p:cNvSpPr/>
          <p:nvPr userDrawn="1"/>
        </p:nvSpPr>
        <p:spPr>
          <a:xfrm>
            <a:off x="161925" y="628650"/>
            <a:ext cx="1673225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2D5846-AF36-4EEE-ABBB-31CE8880D5B1}"/>
              </a:ext>
            </a:extLst>
          </p:cNvPr>
          <p:cNvSpPr/>
          <p:nvPr userDrawn="1"/>
        </p:nvSpPr>
        <p:spPr>
          <a:xfrm>
            <a:off x="161925" y="857250"/>
            <a:ext cx="1817688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PA-矩形 4">
            <a:extLst>
              <a:ext uri="{FF2B5EF4-FFF2-40B4-BE49-F238E27FC236}">
                <a16:creationId xmlns:a16="http://schemas.microsoft.com/office/drawing/2014/main" id="{D166125E-0E14-490A-B968-84F8E0EF41CA}"/>
              </a:ext>
            </a:extLst>
          </p:cNvPr>
          <p:cNvSpPr>
            <a:spLocks/>
          </p:cNvSpPr>
          <p:nvPr userDrawn="1">
            <p:custDataLst>
              <p:tags r:id="rId2"/>
            </p:custDataLst>
          </p:nvPr>
        </p:nvSpPr>
        <p:spPr>
          <a:xfrm>
            <a:off x="161925" y="1085850"/>
            <a:ext cx="1511300" cy="1714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C351A2A-7C6E-48EC-B773-200163CBA6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DF7AA-E7C9-48C6-9CDF-37765195DB92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477E374-B9E0-4C60-837E-F88C414E28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C77AB92B-A102-4406-B19B-5AC52F609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BAC84-EFEB-436D-9A44-49547697F06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8">
            <a:extLst>
              <a:ext uri="{FF2B5EF4-FFF2-40B4-BE49-F238E27FC236}">
                <a16:creationId xmlns:a16="http://schemas.microsoft.com/office/drawing/2014/main" id="{0858E765-C3D0-4B90-8AE8-7AFB21DAC1CC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2563" y="106363"/>
            <a:ext cx="36274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E46C0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r>
              <a:rPr lang="en-US" altLang="zh-CN" sz="1800" b="1" dirty="0">
                <a:solidFill>
                  <a:srgbClr val="E46C0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Approach </a:t>
            </a:r>
            <a:r>
              <a:rPr lang="en-US" altLang="zh-CN" sz="1800" b="1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endParaRPr lang="zh-CN" altLang="en-US" sz="1800" b="1" dirty="0">
              <a:solidFill>
                <a:srgbClr val="FFC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DD7A6-2474-4A2C-BEAF-9B0F09EB9F1D}"/>
              </a:ext>
            </a:extLst>
          </p:cNvPr>
          <p:cNvSpPr/>
          <p:nvPr userDrawn="1"/>
        </p:nvSpPr>
        <p:spPr>
          <a:xfrm>
            <a:off x="161925" y="628650"/>
            <a:ext cx="1673225" cy="17145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14D9A8-F224-414E-92C6-E53795A0BFF6}"/>
              </a:ext>
            </a:extLst>
          </p:cNvPr>
          <p:cNvSpPr/>
          <p:nvPr userDrawn="1"/>
        </p:nvSpPr>
        <p:spPr>
          <a:xfrm>
            <a:off x="161925" y="857250"/>
            <a:ext cx="1817688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B84BA3-A333-4981-A225-CFE6B3310F40}"/>
              </a:ext>
            </a:extLst>
          </p:cNvPr>
          <p:cNvSpPr/>
          <p:nvPr userDrawn="1"/>
        </p:nvSpPr>
        <p:spPr>
          <a:xfrm>
            <a:off x="161925" y="1085850"/>
            <a:ext cx="151130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A37970-8A10-444A-91C7-165E3E453E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1765-D4A7-42E4-9BB8-27622EDA0AB5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4D91BE94-E271-4994-8810-ABF44ABE48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100ED32-BBB3-4164-9771-84F55DCD6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69E91-2B26-43B6-B3B2-02B32301ED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3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23B89E0-1548-4A55-9B26-1AD73F31ED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88A738A-A8B9-4CF2-A686-B6F18E6A4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517D56E0-840E-4FBE-9EAC-FF279B8054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87DBAD5-3526-4008-A390-92612D2EBDEE}" type="datetime1">
              <a:rPr lang="zh-CN" altLang="en-US"/>
              <a:pPr>
                <a:defRPr/>
              </a:pPr>
              <a:t>2018/7/30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C8D8B411-9E16-4E05-A2B1-FB86A16709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0355E9B4-1A3A-48B8-8D38-6227B99C28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19B1EA3-FCEE-4F16-9711-E135D880F0A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4116" r:id="rId14"/>
    <p:sldLayoutId id="2147484117" r:id="rId15"/>
    <p:sldLayoutId id="2147484118" r:id="rId16"/>
    <p:sldLayoutId id="2147484119" r:id="rId17"/>
    <p:sldLayoutId id="2147484120" r:id="rId18"/>
    <p:sldLayoutId id="2147484091" r:id="rId19"/>
    <p:sldLayoutId id="2147484092" r:id="rId20"/>
    <p:sldLayoutId id="2147484093" r:id="rId21"/>
    <p:sldLayoutId id="2147484094" r:id="rId22"/>
    <p:sldLayoutId id="2147484095" r:id="rId23"/>
    <p:sldLayoutId id="2147484096" r:id="rId24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0D87CAD9-D156-4215-B0A7-304C51F95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D62E615-9C3E-40CF-A7EF-BEF287223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C7F3B-817F-4C5E-8112-6732E2B4C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DE037-227B-4CEA-9113-8132667EC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35036-8C45-4A91-B172-6F00D4694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DC0214-0A2C-4424-87FA-DA535D7B7C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7">
            <a:extLst>
              <a:ext uri="{FF2B5EF4-FFF2-40B4-BE49-F238E27FC236}">
                <a16:creationId xmlns:a16="http://schemas.microsoft.com/office/drawing/2014/main" id="{93ADC9E0-323E-4368-9DB3-5133A2AE3A12}"/>
              </a:ext>
            </a:extLst>
          </p:cNvPr>
          <p:cNvGrpSpPr>
            <a:grpSpLocks/>
          </p:cNvGrpSpPr>
          <p:nvPr/>
        </p:nvGrpSpPr>
        <p:grpSpPr bwMode="auto">
          <a:xfrm>
            <a:off x="3575050" y="-2055813"/>
            <a:ext cx="5041900" cy="8434388"/>
            <a:chOff x="3617196" y="-153806"/>
            <a:chExt cx="2628029" cy="4397011"/>
          </a:xfrm>
        </p:grpSpPr>
        <p:grpSp>
          <p:nvGrpSpPr>
            <p:cNvPr id="17426" name="组合 11">
              <a:extLst>
                <a:ext uri="{FF2B5EF4-FFF2-40B4-BE49-F238E27FC236}">
                  <a16:creationId xmlns:a16="http://schemas.microsoft.com/office/drawing/2014/main" id="{51E1151D-E6A6-4219-AA2D-55502D70E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1" y="1831219"/>
              <a:ext cx="171450" cy="161924"/>
              <a:chOff x="6154738" y="2068513"/>
              <a:chExt cx="238125" cy="215900"/>
            </a:xfrm>
          </p:grpSpPr>
          <p:sp>
            <p:nvSpPr>
              <p:cNvPr id="17432" name="椭圆 64">
                <a:extLst>
                  <a:ext uri="{FF2B5EF4-FFF2-40B4-BE49-F238E27FC236}">
                    <a16:creationId xmlns:a16="http://schemas.microsoft.com/office/drawing/2014/main" id="{C7CB6799-50FF-45EE-A86C-43FA39896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4738" y="2068513"/>
                <a:ext cx="238125" cy="2159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433" name="椭圆 65">
                <a:extLst>
                  <a:ext uri="{FF2B5EF4-FFF2-40B4-BE49-F238E27FC236}">
                    <a16:creationId xmlns:a16="http://schemas.microsoft.com/office/drawing/2014/main" id="{BB54282C-A7F8-44CE-AF35-EA963B7F2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4113" y="2101851"/>
                <a:ext cx="139700" cy="1269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7427" name="组合 16">
              <a:extLst>
                <a:ext uri="{FF2B5EF4-FFF2-40B4-BE49-F238E27FC236}">
                  <a16:creationId xmlns:a16="http://schemas.microsoft.com/office/drawing/2014/main" id="{59D70780-6732-4A53-A54D-1F1137FF6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7196" y="-153806"/>
              <a:ext cx="2628029" cy="4397011"/>
              <a:chOff x="-2867516" y="-7527509"/>
              <a:chExt cx="11728884" cy="19623844"/>
            </a:xfrm>
          </p:grpSpPr>
          <p:grpSp>
            <p:nvGrpSpPr>
              <p:cNvPr id="17428" name="组合 12">
                <a:extLst>
                  <a:ext uri="{FF2B5EF4-FFF2-40B4-BE49-F238E27FC236}">
                    <a16:creationId xmlns:a16="http://schemas.microsoft.com/office/drawing/2014/main" id="{F2A806A3-5A9D-4B6C-A1E5-12DA1F0B43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6191" y="1425430"/>
                <a:ext cx="267537" cy="1193006"/>
                <a:chOff x="7412038" y="1884588"/>
                <a:chExt cx="77787" cy="853625"/>
              </a:xfrm>
            </p:grpSpPr>
            <p:sp>
              <p:nvSpPr>
                <p:cNvPr id="17430" name="椭圆 69">
                  <a:extLst>
                    <a:ext uri="{FF2B5EF4-FFF2-40B4-BE49-F238E27FC236}">
                      <a16:creationId xmlns:a16="http://schemas.microsoft.com/office/drawing/2014/main" id="{1A6DDB3B-BFF2-40B6-BA5E-A9123561DB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881998">
                  <a:off x="7412038" y="1884588"/>
                  <a:ext cx="46037" cy="8536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Arial" panose="020B060402020202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17431" name="椭圆 70">
                  <a:extLst>
                    <a:ext uri="{FF2B5EF4-FFF2-40B4-BE49-F238E27FC236}">
                      <a16:creationId xmlns:a16="http://schemas.microsoft.com/office/drawing/2014/main" id="{3A297187-F1F4-423B-B39F-A419209E4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881998">
                  <a:off x="7445375" y="2082600"/>
                  <a:ext cx="44450" cy="4464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Arial" panose="020B060402020202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pic>
            <p:nvPicPr>
              <p:cNvPr id="17429" name="图片 2">
                <a:extLst>
                  <a:ext uri="{FF2B5EF4-FFF2-40B4-BE49-F238E27FC236}">
                    <a16:creationId xmlns:a16="http://schemas.microsoft.com/office/drawing/2014/main" id="{0E667424-C9FD-4ECE-93D8-E0B81089EE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67516" y="-7527509"/>
                <a:ext cx="11728884" cy="19623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411" name="文本框 55">
            <a:extLst>
              <a:ext uri="{FF2B5EF4-FFF2-40B4-BE49-F238E27FC236}">
                <a16:creationId xmlns:a16="http://schemas.microsoft.com/office/drawing/2014/main" id="{0BDF6D34-28E5-4302-82D1-0C2F9342A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3219450"/>
            <a:ext cx="10526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rgbClr val="262626"/>
                </a:solidFill>
                <a:latin typeface="思源黑体 CN Medium" pitchFamily="34" charset="-122"/>
                <a:ea typeface="思源黑体 CN Medium" pitchFamily="34" charset="-122"/>
                <a:sym typeface="微软雅黑" panose="020B0503020204020204" pitchFamily="34" charset="-122"/>
              </a:rPr>
              <a:t>Facial Expression Recognition</a:t>
            </a:r>
            <a:endParaRPr lang="zh-CN" altLang="en-US" sz="4800">
              <a:solidFill>
                <a:srgbClr val="262626"/>
              </a:solidFill>
              <a:latin typeface="思源黑体 CN Medium" pitchFamily="34" charset="-122"/>
              <a:ea typeface="思源黑体 CN Medium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2" name="组合 8">
            <a:extLst>
              <a:ext uri="{FF2B5EF4-FFF2-40B4-BE49-F238E27FC236}">
                <a16:creationId xmlns:a16="http://schemas.microsoft.com/office/drawing/2014/main" id="{43CF77CE-AA51-4A18-8C97-53D66ADE60DC}"/>
              </a:ext>
            </a:extLst>
          </p:cNvPr>
          <p:cNvGrpSpPr>
            <a:grpSpLocks/>
          </p:cNvGrpSpPr>
          <p:nvPr/>
        </p:nvGrpSpPr>
        <p:grpSpPr bwMode="auto">
          <a:xfrm>
            <a:off x="-127000" y="5207000"/>
            <a:ext cx="12446000" cy="3019425"/>
            <a:chOff x="0" y="5424548"/>
            <a:chExt cx="11890220" cy="2765456"/>
          </a:xfrm>
        </p:grpSpPr>
        <p:sp>
          <p:nvSpPr>
            <p:cNvPr id="17421" name="椭圆 2">
              <a:extLst>
                <a:ext uri="{FF2B5EF4-FFF2-40B4-BE49-F238E27FC236}">
                  <a16:creationId xmlns:a16="http://schemas.microsoft.com/office/drawing/2014/main" id="{2A8F931B-D008-466C-81E9-0B466C3F4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38800"/>
              <a:ext cx="2725738" cy="2249898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2" name="椭圆 4">
              <a:extLst>
                <a:ext uri="{FF2B5EF4-FFF2-40B4-BE49-F238E27FC236}">
                  <a16:creationId xmlns:a16="http://schemas.microsoft.com/office/drawing/2014/main" id="{B5B5E68B-FC33-49C6-A0DE-C6A1A1F7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894" y="6067510"/>
              <a:ext cx="2662404" cy="1785174"/>
            </a:xfrm>
            <a:prstGeom prst="ellipse">
              <a:avLst/>
            </a:prstGeom>
            <a:solidFill>
              <a:srgbClr val="F7C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3" name="椭圆 5">
              <a:extLst>
                <a:ext uri="{FF2B5EF4-FFF2-40B4-BE49-F238E27FC236}">
                  <a16:creationId xmlns:a16="http://schemas.microsoft.com/office/drawing/2014/main" id="{F9FC1934-C0A6-4726-99D3-DCF4C7B04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3590" y="5730875"/>
              <a:ext cx="2255520" cy="2053220"/>
            </a:xfrm>
            <a:prstGeom prst="ellipse">
              <a:avLst/>
            </a:prstGeom>
            <a:solidFill>
              <a:srgbClr val="FFC000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4" name="椭圆 6">
              <a:extLst>
                <a:ext uri="{FF2B5EF4-FFF2-40B4-BE49-F238E27FC236}">
                  <a16:creationId xmlns:a16="http://schemas.microsoft.com/office/drawing/2014/main" id="{546D83DA-0CD1-4CC5-954F-924FBDCE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103" y="5424548"/>
              <a:ext cx="1376145" cy="2560270"/>
            </a:xfrm>
            <a:prstGeom prst="ellipse">
              <a:avLst/>
            </a:prstGeom>
            <a:solidFill>
              <a:srgbClr val="FFD966">
                <a:alpha val="6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5" name="椭圆 7">
              <a:extLst>
                <a:ext uri="{FF2B5EF4-FFF2-40B4-BE49-F238E27FC236}">
                  <a16:creationId xmlns:a16="http://schemas.microsoft.com/office/drawing/2014/main" id="{4545CC17-A9A1-46B5-B4BD-C880F183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444" y="5424548"/>
              <a:ext cx="4124776" cy="2765456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17413" name="图片 13">
            <a:extLst>
              <a:ext uri="{FF2B5EF4-FFF2-40B4-BE49-F238E27FC236}">
                <a16:creationId xmlns:a16="http://schemas.microsoft.com/office/drawing/2014/main" id="{284434EE-0F19-48E7-839B-69AC3F2D6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203200"/>
            <a:ext cx="327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矩形 1">
            <a:extLst>
              <a:ext uri="{FF2B5EF4-FFF2-40B4-BE49-F238E27FC236}">
                <a16:creationId xmlns:a16="http://schemas.microsoft.com/office/drawing/2014/main" id="{C132F418-9BDF-46E8-8631-340D5A95B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4252913"/>
            <a:ext cx="4025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思源黑体 CN Medium" pitchFamily="34" charset="-122"/>
                <a:ea typeface="思源黑体 CN Medium" pitchFamily="34" charset="-122"/>
              </a:rPr>
              <a:t>&gt;</a:t>
            </a:r>
            <a:r>
              <a:rPr lang="zh-CN" altLang="en-US" sz="2000"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lang="en-US" altLang="zh-CN" sz="2000">
                <a:latin typeface="思源黑体 CN Medium" pitchFamily="34" charset="-122"/>
                <a:ea typeface="思源黑体 CN Medium" pitchFamily="34" charset="-122"/>
              </a:rPr>
              <a:t>Cloud Computing &amp; Big-Data</a:t>
            </a:r>
            <a:r>
              <a:rPr lang="en-US" altLang="zh-CN" sz="2000">
                <a:latin typeface="思源黑体 CN Medium" pitchFamily="34" charset="-122"/>
                <a:ea typeface="思源黑体 CN Medium" pitchFamily="34" charset="-122"/>
                <a:sym typeface="Impact" panose="020B0806030902050204" pitchFamily="34" charset="0"/>
              </a:rPr>
              <a:t>&lt;</a:t>
            </a:r>
          </a:p>
        </p:txBody>
      </p:sp>
      <p:sp>
        <p:nvSpPr>
          <p:cNvPr id="21" name="文本框 56">
            <a:extLst>
              <a:ext uri="{FF2B5EF4-FFF2-40B4-BE49-F238E27FC236}">
                <a16:creationId xmlns:a16="http://schemas.microsoft.com/office/drawing/2014/main" id="{D88960B4-081F-4B4B-A9EC-0C4F7B713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5595938"/>
            <a:ext cx="6921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latin typeface="思源黑体 CN Light" pitchFamily="34" charset="-122"/>
                <a:ea typeface="思源黑体 CN Light" pitchFamily="34" charset="-122"/>
                <a:cs typeface="Arial" panose="020B0604020202020204" pitchFamily="34" charset="0"/>
                <a:sym typeface="Impact" panose="020B0806030902050204" pitchFamily="34" charset="0"/>
              </a:rPr>
              <a:t>Team members:</a:t>
            </a:r>
            <a:r>
              <a:rPr lang="zh-CN" altLang="en-US" sz="1800">
                <a:latin typeface="思源黑体 CN Light" pitchFamily="34" charset="-122"/>
                <a:ea typeface="思源黑体 CN Light" pitchFamily="34" charset="-122"/>
                <a:cs typeface="Arial" panose="020B0604020202020204" pitchFamily="34" charset="0"/>
                <a:sym typeface="Impact" panose="020B0806030902050204" pitchFamily="34" charset="0"/>
              </a:rPr>
              <a:t> </a:t>
            </a:r>
            <a:r>
              <a:rPr lang="en-US" altLang="zh-CN" sz="1800">
                <a:latin typeface="思源黑体 CN Light" pitchFamily="34" charset="-122"/>
                <a:ea typeface="思源黑体 CN Light" pitchFamily="34" charset="-122"/>
                <a:cs typeface="Arial" panose="020B0604020202020204" pitchFamily="34" charset="0"/>
                <a:sym typeface="Impact" panose="020B0806030902050204" pitchFamily="34" charset="0"/>
              </a:rPr>
              <a:t>Zhang Jialun  Zhao Chao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latin typeface="思源黑体 CN Light" pitchFamily="34" charset="-122"/>
                <a:ea typeface="思源黑体 CN Light" pitchFamily="34" charset="-122"/>
                <a:cs typeface="Arial" panose="020B0604020202020204" pitchFamily="34" charset="0"/>
                <a:sym typeface="Impact" panose="020B0806030902050204" pitchFamily="34" charset="0"/>
              </a:rPr>
              <a:t>                                   Zhu Zhenhao  Shi Yukang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262626"/>
              </a:solidFill>
              <a:latin typeface="思源黑体 CN Light" pitchFamily="34" charset="-122"/>
              <a:ea typeface="思源黑体 CN Light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7416" name="文本框 17">
            <a:extLst>
              <a:ext uri="{FF2B5EF4-FFF2-40B4-BE49-F238E27FC236}">
                <a16:creationId xmlns:a16="http://schemas.microsoft.com/office/drawing/2014/main" id="{9C368996-6269-4ADB-95AD-7B2AAF7D2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4951413"/>
            <a:ext cx="2571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思源黑体 CN Light" pitchFamily="34" charset="-122"/>
                <a:ea typeface="思源黑体 CN Light" pitchFamily="34" charset="-122"/>
              </a:rPr>
              <a:t>TEAM 30</a:t>
            </a:r>
          </a:p>
        </p:txBody>
      </p:sp>
      <p:grpSp>
        <p:nvGrpSpPr>
          <p:cNvPr id="17417" name="组合 7">
            <a:extLst>
              <a:ext uri="{FF2B5EF4-FFF2-40B4-BE49-F238E27FC236}">
                <a16:creationId xmlns:a16="http://schemas.microsoft.com/office/drawing/2014/main" id="{0E31AA59-B9C9-4AF5-BBB0-EED27F311C8F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68263"/>
            <a:ext cx="1955800" cy="719137"/>
            <a:chOff x="246062" y="43966"/>
            <a:chExt cx="3204910" cy="1177902"/>
          </a:xfrm>
        </p:grpSpPr>
        <p:pic>
          <p:nvPicPr>
            <p:cNvPr id="17418" name="图片 2">
              <a:extLst>
                <a:ext uri="{FF2B5EF4-FFF2-40B4-BE49-F238E27FC236}">
                  <a16:creationId xmlns:a16="http://schemas.microsoft.com/office/drawing/2014/main" id="{ED911B9B-C2C7-4E9E-AE04-B3AD3D370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062" y="203172"/>
              <a:ext cx="886387" cy="87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9" name="图片 4">
              <a:extLst>
                <a:ext uri="{FF2B5EF4-FFF2-40B4-BE49-F238E27FC236}">
                  <a16:creationId xmlns:a16="http://schemas.microsoft.com/office/drawing/2014/main" id="{B9CB4C07-7838-4354-A854-0783F3B37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070" y="43966"/>
              <a:ext cx="1177902" cy="1177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0" name="图片 6">
              <a:extLst>
                <a:ext uri="{FF2B5EF4-FFF2-40B4-BE49-F238E27FC236}">
                  <a16:creationId xmlns:a16="http://schemas.microsoft.com/office/drawing/2014/main" id="{FA808911-56C4-4693-B4B5-566FF913D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082" y="170105"/>
              <a:ext cx="943197" cy="92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5651B9-7BA8-496A-9102-D142FB728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050925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583CC87D-C05B-4478-9D1E-F2A8CA3EEA7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751806" y="3296444"/>
            <a:ext cx="43545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FFC000"/>
                </a:solidFill>
                <a:latin typeface="Arial" panose="020B0604020202020204" pitchFamily="34" charset="0"/>
              </a:rPr>
              <a:t>Implementation</a:t>
            </a:r>
          </a:p>
        </p:txBody>
      </p:sp>
      <p:sp>
        <p:nvSpPr>
          <p:cNvPr id="4" name="文本框 46">
            <a:extLst>
              <a:ext uri="{FF2B5EF4-FFF2-40B4-BE49-F238E27FC236}">
                <a16:creationId xmlns:a16="http://schemas.microsoft.com/office/drawing/2014/main" id="{12314520-8687-40AE-AA36-04C6FB06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96838"/>
            <a:ext cx="746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FFC000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Web application </a:t>
            </a:r>
            <a:endParaRPr lang="zh-CN" altLang="en-US" sz="3600" b="1">
              <a:solidFill>
                <a:srgbClr val="FFC000"/>
              </a:solidFill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53" name="文本框 39">
            <a:extLst>
              <a:ext uri="{FF2B5EF4-FFF2-40B4-BE49-F238E27FC236}">
                <a16:creationId xmlns:a16="http://schemas.microsoft.com/office/drawing/2014/main" id="{EC76E5DE-5BF7-40A8-A65E-367410AE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6361113"/>
            <a:ext cx="155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>
            <a:extLst>
              <a:ext uri="{FF2B5EF4-FFF2-40B4-BE49-F238E27FC236}">
                <a16:creationId xmlns:a16="http://schemas.microsoft.com/office/drawing/2014/main" id="{A0B0471C-0CA4-4318-938F-053EAEC8E05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831181" y="3296444"/>
            <a:ext cx="45132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FFC000"/>
                </a:solidFill>
                <a:latin typeface="Arial" panose="020B0604020202020204" pitchFamily="34" charset="0"/>
              </a:rPr>
              <a:t>Implementation </a:t>
            </a:r>
          </a:p>
        </p:txBody>
      </p:sp>
      <p:sp>
        <p:nvSpPr>
          <p:cNvPr id="4" name="文本框 46">
            <a:extLst>
              <a:ext uri="{FF2B5EF4-FFF2-40B4-BE49-F238E27FC236}">
                <a16:creationId xmlns:a16="http://schemas.microsoft.com/office/drawing/2014/main" id="{2E389538-5B12-453A-ACE6-47134801E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96838"/>
            <a:ext cx="746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FFC000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Example one </a:t>
            </a:r>
            <a:endParaRPr lang="zh-CN" altLang="en-US" sz="3600" b="1">
              <a:solidFill>
                <a:srgbClr val="FFC000"/>
              </a:solidFill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676" name="组合 4">
            <a:extLst>
              <a:ext uri="{FF2B5EF4-FFF2-40B4-BE49-F238E27FC236}">
                <a16:creationId xmlns:a16="http://schemas.microsoft.com/office/drawing/2014/main" id="{715EBA13-C371-4B2A-9880-E38148916051}"/>
              </a:ext>
            </a:extLst>
          </p:cNvPr>
          <p:cNvGrpSpPr>
            <a:grpSpLocks/>
          </p:cNvGrpSpPr>
          <p:nvPr/>
        </p:nvGrpSpPr>
        <p:grpSpPr bwMode="auto">
          <a:xfrm>
            <a:off x="2024063" y="884238"/>
            <a:ext cx="3803650" cy="2117725"/>
            <a:chOff x="2024063" y="884238"/>
            <a:chExt cx="3803650" cy="2117725"/>
          </a:xfrm>
        </p:grpSpPr>
        <p:sp>
          <p:nvSpPr>
            <p:cNvPr id="28684" name="文本框 4">
              <a:extLst>
                <a:ext uri="{FF2B5EF4-FFF2-40B4-BE49-F238E27FC236}">
                  <a16:creationId xmlns:a16="http://schemas.microsoft.com/office/drawing/2014/main" id="{E7D39D18-770E-471A-9BC2-D3F1A0E46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2063" y="884238"/>
              <a:ext cx="32956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C000"/>
                  </a:solidFill>
                  <a:latin typeface="思源黑体 CN Medium" pitchFamily="34" charset="-122"/>
                  <a:ea typeface="思源黑体 CN Medium" pitchFamily="34" charset="-122"/>
                </a:rPr>
                <a:t>HOMEPAGE</a:t>
              </a:r>
              <a:endParaRPr lang="zh-CN" altLang="en-US" sz="180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pic>
          <p:nvPicPr>
            <p:cNvPr id="28685" name="图片 6">
              <a:extLst>
                <a:ext uri="{FF2B5EF4-FFF2-40B4-BE49-F238E27FC236}">
                  <a16:creationId xmlns:a16="http://schemas.microsoft.com/office/drawing/2014/main" id="{4866853D-37D7-4846-8BBA-E7B28CD3A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063" y="1374775"/>
              <a:ext cx="2671762" cy="162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77" name="组合 5">
            <a:extLst>
              <a:ext uri="{FF2B5EF4-FFF2-40B4-BE49-F238E27FC236}">
                <a16:creationId xmlns:a16="http://schemas.microsoft.com/office/drawing/2014/main" id="{D0339515-19BB-40CF-9CD6-85C027EC7421}"/>
              </a:ext>
            </a:extLst>
          </p:cNvPr>
          <p:cNvGrpSpPr>
            <a:grpSpLocks/>
          </p:cNvGrpSpPr>
          <p:nvPr/>
        </p:nvGrpSpPr>
        <p:grpSpPr bwMode="auto">
          <a:xfrm>
            <a:off x="7504113" y="889000"/>
            <a:ext cx="2932112" cy="2093913"/>
            <a:chOff x="7504113" y="889000"/>
            <a:chExt cx="2932112" cy="2093913"/>
          </a:xfrm>
        </p:grpSpPr>
        <p:sp>
          <p:nvSpPr>
            <p:cNvPr id="28682" name="文本框 20">
              <a:extLst>
                <a:ext uri="{FF2B5EF4-FFF2-40B4-BE49-F238E27FC236}">
                  <a16:creationId xmlns:a16="http://schemas.microsoft.com/office/drawing/2014/main" id="{2C0DCEDF-7BDB-4913-AB7B-3F92BDF6C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2863" y="889000"/>
              <a:ext cx="27733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C000"/>
                  </a:solidFill>
                  <a:latin typeface="思源黑体 CN Medium" pitchFamily="34" charset="-122"/>
                  <a:ea typeface="思源黑体 CN Medium" pitchFamily="34" charset="-122"/>
                </a:rPr>
                <a:t>UPLOAD A PICTURE</a:t>
              </a:r>
              <a:endParaRPr lang="zh-CN" altLang="en-US" sz="180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pic>
          <p:nvPicPr>
            <p:cNvPr id="28683" name="图片 7">
              <a:extLst>
                <a:ext uri="{FF2B5EF4-FFF2-40B4-BE49-F238E27FC236}">
                  <a16:creationId xmlns:a16="http://schemas.microsoft.com/office/drawing/2014/main" id="{1A987644-6FB7-4631-B13D-4AAB3CA00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4113" y="1368425"/>
              <a:ext cx="2671762" cy="161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8" name="文本框 39">
            <a:extLst>
              <a:ext uri="{FF2B5EF4-FFF2-40B4-BE49-F238E27FC236}">
                <a16:creationId xmlns:a16="http://schemas.microsoft.com/office/drawing/2014/main" id="{4CF6D13E-0F74-4A85-97AC-DFAA0C751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248400"/>
            <a:ext cx="498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28679" name="组合 1">
            <a:extLst>
              <a:ext uri="{FF2B5EF4-FFF2-40B4-BE49-F238E27FC236}">
                <a16:creationId xmlns:a16="http://schemas.microsoft.com/office/drawing/2014/main" id="{30E83898-FE87-4C84-AC50-51CB19E81522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2713038"/>
            <a:ext cx="4565650" cy="3106737"/>
            <a:chOff x="3851275" y="2341563"/>
            <a:chExt cx="4565650" cy="3106737"/>
          </a:xfrm>
        </p:grpSpPr>
        <p:pic>
          <p:nvPicPr>
            <p:cNvPr id="28680" name="图片 2">
              <a:extLst>
                <a:ext uri="{FF2B5EF4-FFF2-40B4-BE49-F238E27FC236}">
                  <a16:creationId xmlns:a16="http://schemas.microsoft.com/office/drawing/2014/main" id="{D0BB69D2-3E39-49B5-A429-C6F4AE53F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75" y="2730500"/>
              <a:ext cx="4565650" cy="271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1" name="文本框 4">
              <a:extLst>
                <a:ext uri="{FF2B5EF4-FFF2-40B4-BE49-F238E27FC236}">
                  <a16:creationId xmlns:a16="http://schemas.microsoft.com/office/drawing/2014/main" id="{49CF79E3-6E49-45C4-912C-50C213FE9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313" y="2341563"/>
              <a:ext cx="32956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C000"/>
                  </a:solidFill>
                  <a:latin typeface="思源黑体 CN Medium" pitchFamily="34" charset="-122"/>
                  <a:ea typeface="思源黑体 CN Medium" pitchFamily="34" charset="-122"/>
                </a:rPr>
                <a:t>RESULT ANALYSIS</a:t>
              </a:r>
              <a:endParaRPr lang="zh-CN" altLang="en-US" sz="180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>
            <a:extLst>
              <a:ext uri="{FF2B5EF4-FFF2-40B4-BE49-F238E27FC236}">
                <a16:creationId xmlns:a16="http://schemas.microsoft.com/office/drawing/2014/main" id="{C7816DAB-F005-40EA-99FA-108781306F6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831181" y="3296444"/>
            <a:ext cx="45132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FFC000"/>
                </a:solidFill>
                <a:latin typeface="Arial" panose="020B0604020202020204" pitchFamily="34" charset="0"/>
              </a:rPr>
              <a:t>Implementation </a:t>
            </a:r>
          </a:p>
        </p:txBody>
      </p:sp>
      <p:sp>
        <p:nvSpPr>
          <p:cNvPr id="5" name="文本框 46">
            <a:extLst>
              <a:ext uri="{FF2B5EF4-FFF2-40B4-BE49-F238E27FC236}">
                <a16:creationId xmlns:a16="http://schemas.microsoft.com/office/drawing/2014/main" id="{EA9DA529-1396-42AE-BF93-079649638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96838"/>
            <a:ext cx="746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FFC000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Example two</a:t>
            </a:r>
            <a:endParaRPr lang="zh-CN" altLang="en-US" sz="3600" b="1">
              <a:solidFill>
                <a:srgbClr val="FFC000"/>
              </a:solidFill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00" name="文本框 39">
            <a:extLst>
              <a:ext uri="{FF2B5EF4-FFF2-40B4-BE49-F238E27FC236}">
                <a16:creationId xmlns:a16="http://schemas.microsoft.com/office/drawing/2014/main" id="{EA672F30-6336-4BC4-A5F3-DD71DCAF7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6361113"/>
            <a:ext cx="498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11</a:t>
            </a:r>
          </a:p>
        </p:txBody>
      </p:sp>
      <p:pic>
        <p:nvPicPr>
          <p:cNvPr id="29701" name="图片 1">
            <a:extLst>
              <a:ext uri="{FF2B5EF4-FFF2-40B4-BE49-F238E27FC236}">
                <a16:creationId xmlns:a16="http://schemas.microsoft.com/office/drawing/2014/main" id="{828CF17D-3D98-44EC-AFCE-DADD74482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2030413"/>
            <a:ext cx="4618038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图片 5">
            <a:extLst>
              <a:ext uri="{FF2B5EF4-FFF2-40B4-BE49-F238E27FC236}">
                <a16:creationId xmlns:a16="http://schemas.microsoft.com/office/drawing/2014/main" id="{D6FCA7AF-B2C9-4440-9A4B-3A58CF707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2401888"/>
            <a:ext cx="534670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>
            <a:extLst>
              <a:ext uri="{FF2B5EF4-FFF2-40B4-BE49-F238E27FC236}">
                <a16:creationId xmlns:a16="http://schemas.microsoft.com/office/drawing/2014/main" id="{0B5986B8-E020-489D-A243-C3995C576AB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831181" y="3296444"/>
            <a:ext cx="45132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FFC000"/>
                </a:solidFill>
                <a:latin typeface="Arial" panose="020B0604020202020204" pitchFamily="34" charset="0"/>
              </a:rPr>
              <a:t>Implementation </a:t>
            </a:r>
          </a:p>
        </p:txBody>
      </p:sp>
      <p:sp>
        <p:nvSpPr>
          <p:cNvPr id="5" name="文本框 46">
            <a:extLst>
              <a:ext uri="{FF2B5EF4-FFF2-40B4-BE49-F238E27FC236}">
                <a16:creationId xmlns:a16="http://schemas.microsoft.com/office/drawing/2014/main" id="{8A90768E-CB4E-40B5-9F31-15C05C757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96838"/>
            <a:ext cx="746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FFC000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More use cases</a:t>
            </a:r>
            <a:endParaRPr lang="zh-CN" altLang="en-US" sz="3600" b="1">
              <a:solidFill>
                <a:srgbClr val="FFC000"/>
              </a:solidFill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4" name="文本框 39">
            <a:extLst>
              <a:ext uri="{FF2B5EF4-FFF2-40B4-BE49-F238E27FC236}">
                <a16:creationId xmlns:a16="http://schemas.microsoft.com/office/drawing/2014/main" id="{E371D481-7B0E-43B5-ABAC-7B4B7741E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6315075"/>
            <a:ext cx="498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E32986-F98F-4B7A-89A4-2DBF7920CB66}"/>
              </a:ext>
            </a:extLst>
          </p:cNvPr>
          <p:cNvSpPr/>
          <p:nvPr/>
        </p:nvSpPr>
        <p:spPr>
          <a:xfrm rot="21159551">
            <a:off x="7975600" y="960438"/>
            <a:ext cx="674688" cy="6746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21FA249-BC40-4C1C-AA5D-9059AAAA3157}"/>
              </a:ext>
            </a:extLst>
          </p:cNvPr>
          <p:cNvSpPr/>
          <p:nvPr/>
        </p:nvSpPr>
        <p:spPr>
          <a:xfrm rot="21197541">
            <a:off x="5603875" y="1890713"/>
            <a:ext cx="1724025" cy="1739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579C8B9-8CE9-4188-932C-EBB9F0BFF042}"/>
              </a:ext>
            </a:extLst>
          </p:cNvPr>
          <p:cNvSpPr/>
          <p:nvPr/>
        </p:nvSpPr>
        <p:spPr>
          <a:xfrm rot="997443">
            <a:off x="3092450" y="4600575"/>
            <a:ext cx="466725" cy="4651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F04130-15A9-4D8E-AFD7-4DEC179A78E9}"/>
              </a:ext>
            </a:extLst>
          </p:cNvPr>
          <p:cNvSpPr/>
          <p:nvPr/>
        </p:nvSpPr>
        <p:spPr>
          <a:xfrm rot="834452">
            <a:off x="7410450" y="3808413"/>
            <a:ext cx="1317625" cy="1347787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963FEA6-1F63-4D47-B110-E018BA37D01C}"/>
              </a:ext>
            </a:extLst>
          </p:cNvPr>
          <p:cNvSpPr/>
          <p:nvPr/>
        </p:nvSpPr>
        <p:spPr>
          <a:xfrm rot="677199">
            <a:off x="2976563" y="1804988"/>
            <a:ext cx="815975" cy="8175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FF2D978-7C49-40AF-BE0C-6DEE1BA31794}"/>
              </a:ext>
            </a:extLst>
          </p:cNvPr>
          <p:cNvSpPr/>
          <p:nvPr/>
        </p:nvSpPr>
        <p:spPr>
          <a:xfrm rot="19509145">
            <a:off x="9126538" y="2914650"/>
            <a:ext cx="466725" cy="466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178DBEC-F0A7-4983-B8A1-E7EFAFAE2032}"/>
              </a:ext>
            </a:extLst>
          </p:cNvPr>
          <p:cNvSpPr/>
          <p:nvPr/>
        </p:nvSpPr>
        <p:spPr>
          <a:xfrm rot="630011">
            <a:off x="5999163" y="5265738"/>
            <a:ext cx="657225" cy="6159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8695D1-EF82-4229-8116-972FCBC36C08}"/>
              </a:ext>
            </a:extLst>
          </p:cNvPr>
          <p:cNvSpPr/>
          <p:nvPr/>
        </p:nvSpPr>
        <p:spPr>
          <a:xfrm rot="1222350">
            <a:off x="4108450" y="3170238"/>
            <a:ext cx="1011238" cy="1027112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642885F-B59A-404D-8E68-164350B1345A}"/>
              </a:ext>
            </a:extLst>
          </p:cNvPr>
          <p:cNvCxnSpPr>
            <a:cxnSpLocks/>
            <a:stCxn id="7" idx="2"/>
            <a:endCxn id="13" idx="7"/>
          </p:cNvCxnSpPr>
          <p:nvPr/>
        </p:nvCxnSpPr>
        <p:spPr>
          <a:xfrm flipH="1">
            <a:off x="5075238" y="2862263"/>
            <a:ext cx="534987" cy="606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70FBEBB-DF8F-4B11-A1B4-9D7692D75CF3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3611563" y="2552700"/>
            <a:ext cx="793750" cy="6667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4EDE39-E1E6-4ED4-88D5-1192071FC9B9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7143750" y="3300413"/>
            <a:ext cx="588963" cy="606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4A0FAC8-41DF-4153-8B9E-532892855CF7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6596063" y="4832350"/>
            <a:ext cx="906462" cy="5699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DBC6F0C-18CD-43B2-86C1-4595F8BC4AE1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 flipH="1">
            <a:off x="3392488" y="4165600"/>
            <a:ext cx="1042987" cy="444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8EB87FA-F49B-4B55-8156-9559483A503F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6999288" y="1412875"/>
            <a:ext cx="1084262" cy="6651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6899F9B-9E5A-4016-A620-7A6209F89B2E}"/>
              </a:ext>
            </a:extLst>
          </p:cNvPr>
          <p:cNvCxnSpPr>
            <a:cxnSpLocks/>
            <a:stCxn id="11" idx="1"/>
            <a:endCxn id="7" idx="6"/>
          </p:cNvCxnSpPr>
          <p:nvPr/>
        </p:nvCxnSpPr>
        <p:spPr>
          <a:xfrm flipH="1" flipV="1">
            <a:off x="7323138" y="2660650"/>
            <a:ext cx="1808162" cy="4460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0" name="正文">
            <a:extLst>
              <a:ext uri="{FF2B5EF4-FFF2-40B4-BE49-F238E27FC236}">
                <a16:creationId xmlns:a16="http://schemas.microsoft.com/office/drawing/2014/main" id="{83702692-887A-4AE5-8A24-5E3EB1D02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13" y="2582863"/>
            <a:ext cx="2024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Mental Health</a:t>
            </a:r>
          </a:p>
        </p:txBody>
      </p:sp>
      <p:sp>
        <p:nvSpPr>
          <p:cNvPr id="30741" name="文本框 21">
            <a:extLst>
              <a:ext uri="{FF2B5EF4-FFF2-40B4-BE49-F238E27FC236}">
                <a16:creationId xmlns:a16="http://schemas.microsoft.com/office/drawing/2014/main" id="{A10900B2-6B03-4798-B67A-2328CF21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13" y="3409950"/>
            <a:ext cx="1152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Business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  &amp; Ads</a:t>
            </a:r>
          </a:p>
        </p:txBody>
      </p:sp>
      <p:sp>
        <p:nvSpPr>
          <p:cNvPr id="30742" name="文本框 22">
            <a:extLst>
              <a:ext uri="{FF2B5EF4-FFF2-40B4-BE49-F238E27FC236}">
                <a16:creationId xmlns:a16="http://schemas.microsoft.com/office/drawing/2014/main" id="{DCBF4BAF-9B87-4332-9592-141DBC4DE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4071938"/>
            <a:ext cx="1162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Intelligent       Voice System</a:t>
            </a:r>
            <a:endParaRPr lang="zh-CN" altLang="en-US" sz="1600" b="1">
              <a:latin typeface="Arial" panose="020B0604020202020204" pitchFamily="34" charset="0"/>
            </a:endParaRPr>
          </a:p>
        </p:txBody>
      </p:sp>
      <p:pic>
        <p:nvPicPr>
          <p:cNvPr id="30743" name="图形 3" descr="医学">
            <a:extLst>
              <a:ext uri="{FF2B5EF4-FFF2-40B4-BE49-F238E27FC236}">
                <a16:creationId xmlns:a16="http://schemas.microsoft.com/office/drawing/2014/main" id="{70A39607-04BA-4AAC-9E5D-C94B653C9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9540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4" name="图形 5" descr="购物车">
            <a:extLst>
              <a:ext uri="{FF2B5EF4-FFF2-40B4-BE49-F238E27FC236}">
                <a16:creationId xmlns:a16="http://schemas.microsoft.com/office/drawing/2014/main" id="{A8C3C2A5-CD87-44B5-99E8-042F96139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1949450"/>
            <a:ext cx="54292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5" name="图形 8" descr="聊天">
            <a:extLst>
              <a:ext uri="{FF2B5EF4-FFF2-40B4-BE49-F238E27FC236}">
                <a16:creationId xmlns:a16="http://schemas.microsoft.com/office/drawing/2014/main" id="{E8DED68F-1D6D-4F89-AD24-ADFAE3E2B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3" y="5354638"/>
            <a:ext cx="431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>
            <a:extLst>
              <a:ext uri="{FF2B5EF4-FFF2-40B4-BE49-F238E27FC236}">
                <a16:creationId xmlns:a16="http://schemas.microsoft.com/office/drawing/2014/main" id="{4D64957E-934D-4422-8494-CE743C265CF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439069" y="3296444"/>
            <a:ext cx="37290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215968"/>
                </a:solidFill>
                <a:latin typeface="Arial" panose="020B0604020202020204" pitchFamily="34" charset="0"/>
              </a:rPr>
              <a:t>Conclusions </a:t>
            </a:r>
          </a:p>
        </p:txBody>
      </p:sp>
      <p:sp>
        <p:nvSpPr>
          <p:cNvPr id="4" name="文本框 46">
            <a:extLst>
              <a:ext uri="{FF2B5EF4-FFF2-40B4-BE49-F238E27FC236}">
                <a16:creationId xmlns:a16="http://schemas.microsoft.com/office/drawing/2014/main" id="{F9BC6E9D-D589-408D-AFE0-7E10F6ACE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96838"/>
            <a:ext cx="746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215968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Model shortcomings </a:t>
            </a:r>
            <a:endParaRPr lang="zh-CN" altLang="en-US" sz="3600" b="1">
              <a:solidFill>
                <a:srgbClr val="215968"/>
              </a:solidFill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748" name="组合 4">
            <a:extLst>
              <a:ext uri="{FF2B5EF4-FFF2-40B4-BE49-F238E27FC236}">
                <a16:creationId xmlns:a16="http://schemas.microsoft.com/office/drawing/2014/main" id="{91BC8C59-329A-4683-8873-467FC1BE0A3F}"/>
              </a:ext>
            </a:extLst>
          </p:cNvPr>
          <p:cNvGrpSpPr>
            <a:grpSpLocks/>
          </p:cNvGrpSpPr>
          <p:nvPr/>
        </p:nvGrpSpPr>
        <p:grpSpPr bwMode="auto">
          <a:xfrm>
            <a:off x="4156075" y="1701800"/>
            <a:ext cx="2365375" cy="3454400"/>
            <a:chOff x="4156075" y="1795463"/>
            <a:chExt cx="2366010" cy="3454399"/>
          </a:xfrm>
        </p:grpSpPr>
        <p:sp>
          <p:nvSpPr>
            <p:cNvPr id="31762" name="任意多边形 42">
              <a:extLst>
                <a:ext uri="{FF2B5EF4-FFF2-40B4-BE49-F238E27FC236}">
                  <a16:creationId xmlns:a16="http://schemas.microsoft.com/office/drawing/2014/main" id="{D3245A60-258F-4128-BDED-2DCA8C8799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59250" y="1795463"/>
              <a:ext cx="2001838" cy="2606675"/>
            </a:xfrm>
            <a:custGeom>
              <a:avLst/>
              <a:gdLst>
                <a:gd name="T0" fmla="*/ 2014802 w 2001078"/>
                <a:gd name="T1" fmla="*/ 70434 h 3223591"/>
                <a:gd name="T2" fmla="*/ 0 w 2001078"/>
                <a:gd name="T3" fmla="*/ 70434 h 3223591"/>
                <a:gd name="T4" fmla="*/ 0 w 2001078"/>
                <a:gd name="T5" fmla="*/ 27363 h 3223591"/>
                <a:gd name="T6" fmla="*/ 0 w 2001078"/>
                <a:gd name="T7" fmla="*/ 13682 h 3223591"/>
                <a:gd name="T8" fmla="*/ 503701 w 2001078"/>
                <a:gd name="T9" fmla="*/ 13682 h 3223591"/>
                <a:gd name="T10" fmla="*/ 1007400 w 2001078"/>
                <a:gd name="T11" fmla="*/ 0 h 3223591"/>
                <a:gd name="T12" fmla="*/ 1511102 w 2001078"/>
                <a:gd name="T13" fmla="*/ 13682 h 3223591"/>
                <a:gd name="T14" fmla="*/ 2014802 w 2001078"/>
                <a:gd name="T15" fmla="*/ 13682 h 3223591"/>
                <a:gd name="T16" fmla="*/ 2014802 w 2001078"/>
                <a:gd name="T17" fmla="*/ 27363 h 32235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01078"/>
                <a:gd name="T28" fmla="*/ 0 h 3223591"/>
                <a:gd name="T29" fmla="*/ 2001078 w 2001078"/>
                <a:gd name="T30" fmla="*/ 3223591 h 322359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01078" h="3223591">
                  <a:moveTo>
                    <a:pt x="2001078" y="3223591"/>
                  </a:moveTo>
                  <a:lnTo>
                    <a:pt x="0" y="3223591"/>
                  </a:lnTo>
                  <a:lnTo>
                    <a:pt x="0" y="1252330"/>
                  </a:lnTo>
                  <a:lnTo>
                    <a:pt x="0" y="626165"/>
                  </a:lnTo>
                  <a:lnTo>
                    <a:pt x="500270" y="626165"/>
                  </a:lnTo>
                  <a:lnTo>
                    <a:pt x="1000539" y="0"/>
                  </a:lnTo>
                  <a:lnTo>
                    <a:pt x="1500809" y="626165"/>
                  </a:lnTo>
                  <a:lnTo>
                    <a:pt x="2001078" y="626165"/>
                  </a:lnTo>
                  <a:lnTo>
                    <a:pt x="2001078" y="1252330"/>
                  </a:lnTo>
                  <a:lnTo>
                    <a:pt x="2001078" y="322359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63" name="文本框 56">
              <a:extLst>
                <a:ext uri="{FF2B5EF4-FFF2-40B4-BE49-F238E27FC236}">
                  <a16:creationId xmlns:a16="http://schemas.microsoft.com/office/drawing/2014/main" id="{F0B8C657-B32A-48C9-8340-66605B258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910" y="4541837"/>
              <a:ext cx="22891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Dataset is not big enough </a:t>
              </a:r>
              <a:endParaRPr lang="zh-CN" altLang="en-US" sz="20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764" name="文本框 91">
              <a:extLst>
                <a:ext uri="{FF2B5EF4-FFF2-40B4-BE49-F238E27FC236}">
                  <a16:creationId xmlns:a16="http://schemas.microsoft.com/office/drawing/2014/main" id="{0BCF6F27-D63F-4E2D-B2F1-CD8E20BCD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075" y="2401888"/>
              <a:ext cx="20097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>
                  <a:solidFill>
                    <a:schemeClr val="bg1"/>
                  </a:solidFill>
                  <a:cs typeface="Calibri" panose="020F0502020204030204" pitchFamily="34" charset="0"/>
                </a:rPr>
                <a:t>Datasets</a:t>
              </a:r>
              <a:endParaRPr lang="zh-CN" altLang="en-US" sz="1800" b="1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31749" name="组合 8">
            <a:extLst>
              <a:ext uri="{FF2B5EF4-FFF2-40B4-BE49-F238E27FC236}">
                <a16:creationId xmlns:a16="http://schemas.microsoft.com/office/drawing/2014/main" id="{BC0BEEB1-8D3B-46ED-97D7-DA39B6067857}"/>
              </a:ext>
            </a:extLst>
          </p:cNvPr>
          <p:cNvGrpSpPr>
            <a:grpSpLocks/>
          </p:cNvGrpSpPr>
          <p:nvPr/>
        </p:nvGrpSpPr>
        <p:grpSpPr bwMode="auto">
          <a:xfrm>
            <a:off x="1350963" y="1701800"/>
            <a:ext cx="2749550" cy="3735388"/>
            <a:chOff x="1350963" y="1795463"/>
            <a:chExt cx="2749550" cy="3735387"/>
          </a:xfrm>
        </p:grpSpPr>
        <p:sp>
          <p:nvSpPr>
            <p:cNvPr id="31759" name="任意多边形 41">
              <a:extLst>
                <a:ext uri="{FF2B5EF4-FFF2-40B4-BE49-F238E27FC236}">
                  <a16:creationId xmlns:a16="http://schemas.microsoft.com/office/drawing/2014/main" id="{DA0D2D4D-8842-4CB9-91DE-89AD68D5BF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489075" y="1795463"/>
              <a:ext cx="2000250" cy="2606675"/>
            </a:xfrm>
            <a:custGeom>
              <a:avLst/>
              <a:gdLst>
                <a:gd name="T0" fmla="*/ 1986225 w 2001078"/>
                <a:gd name="T1" fmla="*/ 70434 h 3223591"/>
                <a:gd name="T2" fmla="*/ 0 w 2001078"/>
                <a:gd name="T3" fmla="*/ 70434 h 3223591"/>
                <a:gd name="T4" fmla="*/ 0 w 2001078"/>
                <a:gd name="T5" fmla="*/ 27363 h 3223591"/>
                <a:gd name="T6" fmla="*/ 0 w 2001078"/>
                <a:gd name="T7" fmla="*/ 13682 h 3223591"/>
                <a:gd name="T8" fmla="*/ 496556 w 2001078"/>
                <a:gd name="T9" fmla="*/ 13682 h 3223591"/>
                <a:gd name="T10" fmla="*/ 993114 w 2001078"/>
                <a:gd name="T11" fmla="*/ 0 h 3223591"/>
                <a:gd name="T12" fmla="*/ 1489671 w 2001078"/>
                <a:gd name="T13" fmla="*/ 13682 h 3223591"/>
                <a:gd name="T14" fmla="*/ 1986225 w 2001078"/>
                <a:gd name="T15" fmla="*/ 13682 h 3223591"/>
                <a:gd name="T16" fmla="*/ 1986225 w 2001078"/>
                <a:gd name="T17" fmla="*/ 27363 h 32235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01078"/>
                <a:gd name="T28" fmla="*/ 0 h 3223591"/>
                <a:gd name="T29" fmla="*/ 2001078 w 2001078"/>
                <a:gd name="T30" fmla="*/ 3223591 h 322359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01078" h="3223591">
                  <a:moveTo>
                    <a:pt x="2001078" y="3223591"/>
                  </a:moveTo>
                  <a:lnTo>
                    <a:pt x="0" y="3223591"/>
                  </a:lnTo>
                  <a:lnTo>
                    <a:pt x="0" y="1252330"/>
                  </a:lnTo>
                  <a:lnTo>
                    <a:pt x="0" y="626165"/>
                  </a:lnTo>
                  <a:lnTo>
                    <a:pt x="500270" y="626165"/>
                  </a:lnTo>
                  <a:lnTo>
                    <a:pt x="1000539" y="0"/>
                  </a:lnTo>
                  <a:lnTo>
                    <a:pt x="1500809" y="626165"/>
                  </a:lnTo>
                  <a:lnTo>
                    <a:pt x="2001078" y="626165"/>
                  </a:lnTo>
                  <a:lnTo>
                    <a:pt x="2001078" y="1252330"/>
                  </a:lnTo>
                  <a:lnTo>
                    <a:pt x="2001078" y="322359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60" name="文本框 53">
              <a:extLst>
                <a:ext uri="{FF2B5EF4-FFF2-40B4-BE49-F238E27FC236}">
                  <a16:creationId xmlns:a16="http://schemas.microsoft.com/office/drawing/2014/main" id="{DEE0C598-3546-4F46-BAA5-282CBEE7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963" y="4514850"/>
              <a:ext cx="274955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The cloud service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maybe interrupted sometimes</a:t>
              </a:r>
              <a:endParaRPr lang="zh-CN" altLang="en-US" sz="20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761" name="文本框 92">
              <a:extLst>
                <a:ext uri="{FF2B5EF4-FFF2-40B4-BE49-F238E27FC236}">
                  <a16:creationId xmlns:a16="http://schemas.microsoft.com/office/drawing/2014/main" id="{0BA3EE41-A43F-4D71-A313-4423F1311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288" y="2105025"/>
              <a:ext cx="1712912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>
                  <a:solidFill>
                    <a:schemeClr val="bg1"/>
                  </a:solidFill>
                  <a:cs typeface="Calibri" panose="020F0502020204030204" pitchFamily="34" charset="0"/>
                </a:rPr>
                <a:t>IBM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>
                  <a:solidFill>
                    <a:schemeClr val="bg1"/>
                  </a:solidFill>
                  <a:cs typeface="Calibri" panose="020F0502020204030204" pitchFamily="34" charset="0"/>
                </a:rPr>
                <a:t>Service</a:t>
              </a:r>
              <a:endParaRPr lang="zh-CN" altLang="en-US" sz="1800" b="1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31750" name="组合 12">
            <a:extLst>
              <a:ext uri="{FF2B5EF4-FFF2-40B4-BE49-F238E27FC236}">
                <a16:creationId xmlns:a16="http://schemas.microsoft.com/office/drawing/2014/main" id="{C5F1683F-B924-4CC7-9A53-83D9179F7F99}"/>
              </a:ext>
            </a:extLst>
          </p:cNvPr>
          <p:cNvGrpSpPr>
            <a:grpSpLocks/>
          </p:cNvGrpSpPr>
          <p:nvPr/>
        </p:nvGrpSpPr>
        <p:grpSpPr bwMode="auto">
          <a:xfrm>
            <a:off x="6827838" y="1701800"/>
            <a:ext cx="2370137" cy="4043363"/>
            <a:chOff x="6827838" y="1795463"/>
            <a:chExt cx="2370693" cy="4042167"/>
          </a:xfrm>
        </p:grpSpPr>
        <p:sp>
          <p:nvSpPr>
            <p:cNvPr id="31756" name="任意多边形 47">
              <a:extLst>
                <a:ext uri="{FF2B5EF4-FFF2-40B4-BE49-F238E27FC236}">
                  <a16:creationId xmlns:a16="http://schemas.microsoft.com/office/drawing/2014/main" id="{4E036E6F-FE6D-42B2-8614-3BA181BFB6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829425" y="1795463"/>
              <a:ext cx="2001838" cy="2606675"/>
            </a:xfrm>
            <a:custGeom>
              <a:avLst/>
              <a:gdLst>
                <a:gd name="T0" fmla="*/ 2014802 w 2001078"/>
                <a:gd name="T1" fmla="*/ 70434 h 3223591"/>
                <a:gd name="T2" fmla="*/ 0 w 2001078"/>
                <a:gd name="T3" fmla="*/ 70434 h 3223591"/>
                <a:gd name="T4" fmla="*/ 0 w 2001078"/>
                <a:gd name="T5" fmla="*/ 27363 h 3223591"/>
                <a:gd name="T6" fmla="*/ 0 w 2001078"/>
                <a:gd name="T7" fmla="*/ 13682 h 3223591"/>
                <a:gd name="T8" fmla="*/ 503701 w 2001078"/>
                <a:gd name="T9" fmla="*/ 13682 h 3223591"/>
                <a:gd name="T10" fmla="*/ 1007400 w 2001078"/>
                <a:gd name="T11" fmla="*/ 0 h 3223591"/>
                <a:gd name="T12" fmla="*/ 1511102 w 2001078"/>
                <a:gd name="T13" fmla="*/ 13682 h 3223591"/>
                <a:gd name="T14" fmla="*/ 2014802 w 2001078"/>
                <a:gd name="T15" fmla="*/ 13682 h 3223591"/>
                <a:gd name="T16" fmla="*/ 2014802 w 2001078"/>
                <a:gd name="T17" fmla="*/ 27363 h 32235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01078"/>
                <a:gd name="T28" fmla="*/ 0 h 3223591"/>
                <a:gd name="T29" fmla="*/ 2001078 w 2001078"/>
                <a:gd name="T30" fmla="*/ 3223591 h 322359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01078" h="3223591">
                  <a:moveTo>
                    <a:pt x="2001078" y="3223591"/>
                  </a:moveTo>
                  <a:lnTo>
                    <a:pt x="0" y="3223591"/>
                  </a:lnTo>
                  <a:lnTo>
                    <a:pt x="0" y="1252330"/>
                  </a:lnTo>
                  <a:lnTo>
                    <a:pt x="0" y="626165"/>
                  </a:lnTo>
                  <a:lnTo>
                    <a:pt x="500270" y="626165"/>
                  </a:lnTo>
                  <a:lnTo>
                    <a:pt x="1000539" y="0"/>
                  </a:lnTo>
                  <a:lnTo>
                    <a:pt x="1500809" y="626165"/>
                  </a:lnTo>
                  <a:lnTo>
                    <a:pt x="2001078" y="626165"/>
                  </a:lnTo>
                  <a:lnTo>
                    <a:pt x="2001078" y="1252330"/>
                  </a:lnTo>
                  <a:lnTo>
                    <a:pt x="2001078" y="3223591"/>
                  </a:lnTo>
                  <a:close/>
                </a:path>
              </a:pathLst>
            </a:custGeom>
            <a:solidFill>
              <a:srgbClr val="F7C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57" name="文本框 87">
              <a:extLst>
                <a:ext uri="{FF2B5EF4-FFF2-40B4-BE49-F238E27FC236}">
                  <a16:creationId xmlns:a16="http://schemas.microsoft.com/office/drawing/2014/main" id="{20F90F1C-D3FE-40B3-8CD3-186C15C86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356" y="4514407"/>
              <a:ext cx="2289175" cy="132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The trained model’s accuracy is not very high</a:t>
              </a:r>
              <a:endParaRPr lang="zh-CN" altLang="en-US" sz="20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758" name="文本框 93">
              <a:extLst>
                <a:ext uri="{FF2B5EF4-FFF2-40B4-BE49-F238E27FC236}">
                  <a16:creationId xmlns:a16="http://schemas.microsoft.com/office/drawing/2014/main" id="{CEDEA5A8-C6E7-4E17-8DA5-BF99327A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838" y="2413000"/>
              <a:ext cx="20828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>
                  <a:solidFill>
                    <a:schemeClr val="bg1"/>
                  </a:solidFill>
                  <a:cs typeface="Calibri" panose="020F0502020204030204" pitchFamily="34" charset="0"/>
                  <a:sym typeface="宋体" panose="02010600030101010101" pitchFamily="2" charset="-122"/>
                </a:rPr>
                <a:t>Accuracy</a:t>
              </a:r>
              <a:endParaRPr lang="zh-CN" altLang="en-US" sz="1800" b="1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31751" name="组合 16">
            <a:extLst>
              <a:ext uri="{FF2B5EF4-FFF2-40B4-BE49-F238E27FC236}">
                <a16:creationId xmlns:a16="http://schemas.microsoft.com/office/drawing/2014/main" id="{9B6E3A60-3182-445A-8C96-83DCFAD2811E}"/>
              </a:ext>
            </a:extLst>
          </p:cNvPr>
          <p:cNvGrpSpPr>
            <a:grpSpLocks/>
          </p:cNvGrpSpPr>
          <p:nvPr/>
        </p:nvGrpSpPr>
        <p:grpSpPr bwMode="auto">
          <a:xfrm>
            <a:off x="9398000" y="1701800"/>
            <a:ext cx="2347913" cy="3581400"/>
            <a:chOff x="9398000" y="1795462"/>
            <a:chExt cx="2348592" cy="3581401"/>
          </a:xfrm>
        </p:grpSpPr>
        <p:sp>
          <p:nvSpPr>
            <p:cNvPr id="31753" name="任意多边形 50">
              <a:extLst>
                <a:ext uri="{FF2B5EF4-FFF2-40B4-BE49-F238E27FC236}">
                  <a16:creationId xmlns:a16="http://schemas.microsoft.com/office/drawing/2014/main" id="{541C7A27-2538-44E5-AD03-DB91310618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499599" y="1795462"/>
              <a:ext cx="2155825" cy="2606675"/>
            </a:xfrm>
            <a:custGeom>
              <a:avLst/>
              <a:gdLst>
                <a:gd name="T0" fmla="*/ 3925488 w 2001078"/>
                <a:gd name="T1" fmla="*/ 70434 h 3223591"/>
                <a:gd name="T2" fmla="*/ 0 w 2001078"/>
                <a:gd name="T3" fmla="*/ 70434 h 3223591"/>
                <a:gd name="T4" fmla="*/ 0 w 2001078"/>
                <a:gd name="T5" fmla="*/ 27363 h 3223591"/>
                <a:gd name="T6" fmla="*/ 0 w 2001078"/>
                <a:gd name="T7" fmla="*/ 13682 h 3223591"/>
                <a:gd name="T8" fmla="*/ 981371 w 2001078"/>
                <a:gd name="T9" fmla="*/ 13682 h 3223591"/>
                <a:gd name="T10" fmla="*/ 1962741 w 2001078"/>
                <a:gd name="T11" fmla="*/ 0 h 3223591"/>
                <a:gd name="T12" fmla="*/ 2944119 w 2001078"/>
                <a:gd name="T13" fmla="*/ 13682 h 3223591"/>
                <a:gd name="T14" fmla="*/ 3925488 w 2001078"/>
                <a:gd name="T15" fmla="*/ 13682 h 3223591"/>
                <a:gd name="T16" fmla="*/ 3925488 w 2001078"/>
                <a:gd name="T17" fmla="*/ 27363 h 32235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01078"/>
                <a:gd name="T28" fmla="*/ 0 h 3223591"/>
                <a:gd name="T29" fmla="*/ 2001078 w 2001078"/>
                <a:gd name="T30" fmla="*/ 3223591 h 322359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01078" h="3223591">
                  <a:moveTo>
                    <a:pt x="2001078" y="3223591"/>
                  </a:moveTo>
                  <a:lnTo>
                    <a:pt x="0" y="3223591"/>
                  </a:lnTo>
                  <a:lnTo>
                    <a:pt x="0" y="1252330"/>
                  </a:lnTo>
                  <a:lnTo>
                    <a:pt x="0" y="626165"/>
                  </a:lnTo>
                  <a:lnTo>
                    <a:pt x="500270" y="626165"/>
                  </a:lnTo>
                  <a:lnTo>
                    <a:pt x="1000539" y="0"/>
                  </a:lnTo>
                  <a:lnTo>
                    <a:pt x="1500809" y="626165"/>
                  </a:lnTo>
                  <a:lnTo>
                    <a:pt x="2001078" y="626165"/>
                  </a:lnTo>
                  <a:lnTo>
                    <a:pt x="2001078" y="1252330"/>
                  </a:lnTo>
                  <a:lnTo>
                    <a:pt x="2001078" y="3223591"/>
                  </a:lnTo>
                  <a:close/>
                </a:path>
              </a:pathLst>
            </a:custGeom>
            <a:solidFill>
              <a:srgbClr val="BBD6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754" name="文本框 90">
              <a:extLst>
                <a:ext uri="{FF2B5EF4-FFF2-40B4-BE49-F238E27FC236}">
                  <a16:creationId xmlns:a16="http://schemas.microsoft.com/office/drawing/2014/main" id="{DB6F0CE1-D591-475D-9D42-390F348CE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63" y="4668838"/>
              <a:ext cx="1922462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Use cases are  limited</a:t>
              </a:r>
              <a:endParaRPr lang="zh-CN" altLang="en-US" sz="20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755" name="文本框 94">
              <a:extLst>
                <a:ext uri="{FF2B5EF4-FFF2-40B4-BE49-F238E27FC236}">
                  <a16:creationId xmlns:a16="http://schemas.microsoft.com/office/drawing/2014/main" id="{3652996C-BE1B-4866-A974-68A72D7C4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000" y="2413000"/>
              <a:ext cx="234859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>
                  <a:solidFill>
                    <a:schemeClr val="bg1"/>
                  </a:solidFill>
                  <a:cs typeface="Calibri" panose="020F0502020204030204" pitchFamily="34" charset="0"/>
                  <a:sym typeface="宋体" panose="02010600030101010101" pitchFamily="2" charset="-122"/>
                </a:rPr>
                <a:t>Limitation</a:t>
              </a:r>
              <a:endParaRPr lang="zh-CN" altLang="en-US" sz="4000" b="1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31752" name="文本框 39">
            <a:extLst>
              <a:ext uri="{FF2B5EF4-FFF2-40B4-BE49-F238E27FC236}">
                <a16:creationId xmlns:a16="http://schemas.microsoft.com/office/drawing/2014/main" id="{7EF629AC-CCF2-4E59-B54F-2359AD199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6249988"/>
            <a:ext cx="498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>
            <a:extLst>
              <a:ext uri="{FF2B5EF4-FFF2-40B4-BE49-F238E27FC236}">
                <a16:creationId xmlns:a16="http://schemas.microsoft.com/office/drawing/2014/main" id="{9B35F571-0D1D-4122-9E29-F455900D275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439069" y="3296444"/>
            <a:ext cx="37290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215968"/>
                </a:solidFill>
                <a:latin typeface="Arial" panose="020B0604020202020204" pitchFamily="34" charset="0"/>
              </a:rPr>
              <a:t>Conclusions </a:t>
            </a:r>
          </a:p>
        </p:txBody>
      </p:sp>
      <p:sp>
        <p:nvSpPr>
          <p:cNvPr id="4" name="文本框 46">
            <a:extLst>
              <a:ext uri="{FF2B5EF4-FFF2-40B4-BE49-F238E27FC236}">
                <a16:creationId xmlns:a16="http://schemas.microsoft.com/office/drawing/2014/main" id="{6BFACFBB-D4F8-44E8-B42E-33B99861A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96838"/>
            <a:ext cx="746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215968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Model  improvement </a:t>
            </a:r>
            <a:endParaRPr lang="zh-CN" altLang="en-US" sz="3600" b="1">
              <a:solidFill>
                <a:srgbClr val="215968"/>
              </a:solidFill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772" name="矩形 28">
            <a:extLst>
              <a:ext uri="{FF2B5EF4-FFF2-40B4-BE49-F238E27FC236}">
                <a16:creationId xmlns:a16="http://schemas.microsoft.com/office/drawing/2014/main" id="{A8FD7E14-9AC8-40BC-87AD-8A9F742A9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3768725"/>
            <a:ext cx="292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595959"/>
                </a:solidFill>
                <a:latin typeface="思源黑体 CN Light" pitchFamily="34" charset="-122"/>
                <a:ea typeface="思源黑体 CN Light" pitchFamily="34" charset="-122"/>
                <a:sym typeface="Times New Roman" panose="02020603050405020304" pitchFamily="18" charset="0"/>
              </a:rPr>
              <a:t>We can train with larger datasets to get more accurate results</a:t>
            </a:r>
            <a:endParaRPr lang="zh-CN" altLang="en-US" sz="1800">
              <a:latin typeface="思源黑体 CN Light" pitchFamily="34" charset="-122"/>
              <a:ea typeface="思源黑体 CN Light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483EA77-AC76-494A-817E-0EAC9703F28D}"/>
              </a:ext>
            </a:extLst>
          </p:cNvPr>
          <p:cNvGrpSpPr/>
          <p:nvPr/>
        </p:nvGrpSpPr>
        <p:grpSpPr>
          <a:xfrm>
            <a:off x="2092842" y="4715104"/>
            <a:ext cx="2178050" cy="1073150"/>
            <a:chOff x="2292350" y="2305050"/>
            <a:chExt cx="2178050" cy="1073150"/>
          </a:xfrm>
          <a:solidFill>
            <a:schemeClr val="bg1">
              <a:lumMod val="65000"/>
            </a:schemeClr>
          </a:solidFill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6053E676-4D41-4FF9-806E-B98B9FCBC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2305050"/>
              <a:ext cx="2178050" cy="1073150"/>
            </a:xfrm>
            <a:prstGeom prst="rightArrow">
              <a:avLst>
                <a:gd name="adj1" fmla="val 75000"/>
                <a:gd name="adj2" fmla="val 3198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lIns="45720" rIns="45720" anchor="ctr" anchorCtr="1"/>
            <a:lstStyle>
              <a:lvl1pPr marL="223838" indent="-968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16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文本框 29">
              <a:extLst>
                <a:ext uri="{FF2B5EF4-FFF2-40B4-BE49-F238E27FC236}">
                  <a16:creationId xmlns:a16="http://schemas.microsoft.com/office/drawing/2014/main" id="{8CF79E23-D68A-4284-9169-E9F01A017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2657475"/>
              <a:ext cx="2020888" cy="368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微软雅黑" panose="020B0503020204020204" pitchFamily="34" charset="-122"/>
                </a:rPr>
                <a:t>Bigger datasets</a:t>
              </a:r>
              <a:endParaRPr lang="zh-CN" altLang="en-US" sz="18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2774" name="矩形 30">
            <a:extLst>
              <a:ext uri="{FF2B5EF4-FFF2-40B4-BE49-F238E27FC236}">
                <a16:creationId xmlns:a16="http://schemas.microsoft.com/office/drawing/2014/main" id="{B8C85FF9-75E1-43DB-8372-366063DFA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987550"/>
            <a:ext cx="24765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595959"/>
                </a:solidFill>
                <a:latin typeface="思源黑体 CN Light" pitchFamily="34" charset="-122"/>
                <a:ea typeface="思源黑体 CN Light" pitchFamily="34" charset="-122"/>
                <a:sym typeface="Times New Roman" panose="02020603050405020304" pitchFamily="18" charset="0"/>
              </a:rPr>
              <a:t>Improve front-end and back-end interactions for more stable services</a:t>
            </a:r>
            <a:endParaRPr lang="zh-CN" altLang="en-US" sz="1800">
              <a:latin typeface="思源黑体 CN Light" pitchFamily="34" charset="-122"/>
              <a:ea typeface="思源黑体 CN Light" pitchFamily="34" charset="-122"/>
            </a:endParaRPr>
          </a:p>
        </p:txBody>
      </p:sp>
      <p:grpSp>
        <p:nvGrpSpPr>
          <p:cNvPr id="32775" name="组合 14">
            <a:extLst>
              <a:ext uri="{FF2B5EF4-FFF2-40B4-BE49-F238E27FC236}">
                <a16:creationId xmlns:a16="http://schemas.microsoft.com/office/drawing/2014/main" id="{80BB9F99-0F4F-48B8-AA55-9A120D0D70A7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3189288"/>
            <a:ext cx="2178050" cy="1322387"/>
            <a:chOff x="5035550" y="2106613"/>
            <a:chExt cx="2178050" cy="1322387"/>
          </a:xfrm>
        </p:grpSpPr>
        <p:sp>
          <p:nvSpPr>
            <p:cNvPr id="32779" name="AutoShape 4">
              <a:extLst>
                <a:ext uri="{FF2B5EF4-FFF2-40B4-BE49-F238E27FC236}">
                  <a16:creationId xmlns:a16="http://schemas.microsoft.com/office/drawing/2014/main" id="{1DA51962-18D1-4430-BEDC-22929E353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550" y="2106613"/>
              <a:ext cx="2178050" cy="1322387"/>
            </a:xfrm>
            <a:prstGeom prst="rightArrow">
              <a:avLst>
                <a:gd name="adj1" fmla="val 75000"/>
                <a:gd name="adj2" fmla="val 32003"/>
              </a:avLst>
            </a:prstGeom>
            <a:solidFill>
              <a:srgbClr val="7F7F7F"/>
            </a:solidFill>
            <a:ln w="9525">
              <a:solidFill>
                <a:srgbClr val="7F7F7F"/>
              </a:solidFill>
              <a:bevel/>
              <a:headEnd/>
              <a:tailEnd/>
            </a:ln>
          </p:spPr>
          <p:txBody>
            <a:bodyPr wrap="none" lIns="45720" rIns="45720" anchor="ctr" anchorCtr="1"/>
            <a:lstStyle>
              <a:lvl1pPr marL="358775" indent="-968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30000"/>
                </a:spcBef>
                <a:buClr>
                  <a:schemeClr val="folHlink"/>
                </a:buClr>
                <a:buFont typeface="Arial" panose="020B0604020202020204" pitchFamily="34" charset="0"/>
                <a:buNone/>
              </a:pPr>
              <a:endParaRPr lang="zh-CN" altLang="zh-CN" sz="16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0" name="文本框 31">
              <a:extLst>
                <a:ext uri="{FF2B5EF4-FFF2-40B4-BE49-F238E27FC236}">
                  <a16:creationId xmlns:a16="http://schemas.microsoft.com/office/drawing/2014/main" id="{BAA7D0CF-251D-4CC1-B4B4-0A4324DC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462611"/>
              <a:ext cx="1792287" cy="707886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rgbClr val="7F7F7F"/>
              </a:solidFill>
              <a:bevel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  <a:sym typeface="微软雅黑" panose="020B0503020204020204" pitchFamily="34" charset="-122"/>
                </a:rPr>
                <a:t>Stable service</a:t>
              </a:r>
              <a:endParaRPr lang="zh-CN" altLang="en-US" sz="2000" b="1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2776" name="矩形 32">
            <a:extLst>
              <a:ext uri="{FF2B5EF4-FFF2-40B4-BE49-F238E27FC236}">
                <a16:creationId xmlns:a16="http://schemas.microsoft.com/office/drawing/2014/main" id="{E295B230-01A8-400E-B28A-612BD74D1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963" y="1119188"/>
            <a:ext cx="3222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58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595959"/>
                </a:solidFill>
                <a:latin typeface="思源黑体 CN Light" pitchFamily="34" charset="-122"/>
                <a:ea typeface="思源黑体 CN Light" pitchFamily="34" charset="-122"/>
                <a:sym typeface="Times New Roman" panose="02020603050405020304" pitchFamily="18" charset="0"/>
              </a:rPr>
              <a:t>We can share our emoji to social platform to accomplish more functions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4CEE83D-B7D2-4DC8-B3FF-98FE8A702969}"/>
              </a:ext>
            </a:extLst>
          </p:cNvPr>
          <p:cNvGrpSpPr/>
          <p:nvPr/>
        </p:nvGrpSpPr>
        <p:grpSpPr>
          <a:xfrm>
            <a:off x="8426450" y="2042319"/>
            <a:ext cx="2471738" cy="1638300"/>
            <a:chOff x="7512050" y="1936750"/>
            <a:chExt cx="2471738" cy="1638300"/>
          </a:xfrm>
          <a:solidFill>
            <a:srgbClr val="215968"/>
          </a:solidFill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6059B0B4-55A1-4F58-A890-8B1030B9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050" y="1936750"/>
              <a:ext cx="2471738" cy="1638300"/>
            </a:xfrm>
            <a:prstGeom prst="rightArrow">
              <a:avLst>
                <a:gd name="adj1" fmla="val 75000"/>
                <a:gd name="adj2" fmla="val 31983"/>
              </a:avLst>
            </a:prstGeom>
            <a:grpFill/>
            <a:ln w="9525">
              <a:noFill/>
              <a:bevel/>
              <a:headEnd/>
              <a:tailEnd/>
            </a:ln>
          </p:spPr>
          <p:txBody>
            <a:bodyPr wrap="none" lIns="45720" rIns="45720" anchor="ctr" anchorCtr="1"/>
            <a:lstStyle>
              <a:lvl1pPr marL="223838" indent="-968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16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文本框 33">
              <a:extLst>
                <a:ext uri="{FF2B5EF4-FFF2-40B4-BE49-F238E27FC236}">
                  <a16:creationId xmlns:a16="http://schemas.microsoft.com/office/drawing/2014/main" id="{B3629A1E-0D60-46A6-8D4C-78CBB525C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338" y="2317750"/>
              <a:ext cx="2178050" cy="830997"/>
            </a:xfrm>
            <a:prstGeom prst="rect">
              <a:avLst/>
            </a:prstGeom>
            <a:grpFill/>
            <a:ln w="9525">
              <a:noFill/>
              <a:bevel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More functions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2778" name="文本框 39">
            <a:extLst>
              <a:ext uri="{FF2B5EF4-FFF2-40B4-BE49-F238E27FC236}">
                <a16:creationId xmlns:a16="http://schemas.microsoft.com/office/drawing/2014/main" id="{C016BD23-A757-48E5-A0E2-ABD634819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6361113"/>
            <a:ext cx="498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>
            <a:extLst>
              <a:ext uri="{FF2B5EF4-FFF2-40B4-BE49-F238E27FC236}">
                <a16:creationId xmlns:a16="http://schemas.microsoft.com/office/drawing/2014/main" id="{18C3285F-493A-40DA-9DAC-DF885E2465B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439069" y="3296444"/>
            <a:ext cx="37290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215968"/>
                </a:solidFill>
                <a:latin typeface="Arial" panose="020B0604020202020204" pitchFamily="34" charset="0"/>
              </a:rPr>
              <a:t>Conclusions </a:t>
            </a:r>
          </a:p>
        </p:txBody>
      </p:sp>
      <p:sp>
        <p:nvSpPr>
          <p:cNvPr id="4" name="文本框 46">
            <a:extLst>
              <a:ext uri="{FF2B5EF4-FFF2-40B4-BE49-F238E27FC236}">
                <a16:creationId xmlns:a16="http://schemas.microsoft.com/office/drawing/2014/main" id="{9EA8EE25-D6FF-4D5F-B153-C885B393C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96838"/>
            <a:ext cx="746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215968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Our growth 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123627E0-8F9E-4018-9239-BE6F67F95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862138"/>
            <a:ext cx="7807325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Learned more about cloud computing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Learned more knowledge in programming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how to work as a team</a:t>
            </a:r>
          </a:p>
        </p:txBody>
      </p:sp>
      <p:sp>
        <p:nvSpPr>
          <p:cNvPr id="33797" name="文本框 39">
            <a:extLst>
              <a:ext uri="{FF2B5EF4-FFF2-40B4-BE49-F238E27FC236}">
                <a16:creationId xmlns:a16="http://schemas.microsoft.com/office/drawing/2014/main" id="{3B827E31-FBDE-49DA-A185-F31E5125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6361113"/>
            <a:ext cx="498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55">
            <a:extLst>
              <a:ext uri="{FF2B5EF4-FFF2-40B4-BE49-F238E27FC236}">
                <a16:creationId xmlns:a16="http://schemas.microsoft.com/office/drawing/2014/main" id="{CE93CFAF-1749-4AD2-B25F-5523D3A7B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2341563"/>
            <a:ext cx="8775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rgbClr val="E46C0A"/>
                </a:solidFill>
                <a:latin typeface="Jokerman" panose="04090605060D06020702" pitchFamily="82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 </a:t>
            </a:r>
            <a:r>
              <a:rPr lang="en-US" altLang="zh-CN" sz="6000" b="1">
                <a:solidFill>
                  <a:srgbClr val="F7CAAC"/>
                </a:solidFill>
                <a:latin typeface="Jokerman" panose="04090605060D06020702" pitchFamily="82" charset="0"/>
                <a:ea typeface="微软雅黑" panose="020B0503020204020204" pitchFamily="34" charset="-122"/>
                <a:sym typeface="微软雅黑" panose="020B0503020204020204" pitchFamily="34" charset="-122"/>
              </a:rPr>
              <a:t>h </a:t>
            </a:r>
            <a:r>
              <a:rPr lang="en-US" altLang="zh-CN" sz="6000" b="1">
                <a:solidFill>
                  <a:srgbClr val="FFCE38"/>
                </a:solidFill>
                <a:latin typeface="Jokerman" panose="04090605060D06020702" pitchFamily="82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en-US" altLang="zh-CN" sz="6000" b="1">
                <a:solidFill>
                  <a:srgbClr val="FFE8A1"/>
                </a:solidFill>
                <a:latin typeface="Jokerman" panose="04090605060D06020702" pitchFamily="82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 </a:t>
            </a:r>
            <a:r>
              <a:rPr lang="en-US" altLang="zh-CN" sz="6000" b="1">
                <a:solidFill>
                  <a:srgbClr val="92D050"/>
                </a:solidFill>
                <a:latin typeface="Jokerman" panose="04090605060D06020702" pitchFamily="82" charset="0"/>
                <a:ea typeface="微软雅黑" panose="020B0503020204020204" pitchFamily="34" charset="-122"/>
                <a:sym typeface="微软雅黑" panose="020B0503020204020204" pitchFamily="34" charset="-122"/>
              </a:rPr>
              <a:t>k</a:t>
            </a:r>
            <a:r>
              <a:rPr lang="en-US" altLang="zh-CN" sz="6000" b="1">
                <a:solidFill>
                  <a:srgbClr val="262626"/>
                </a:solidFill>
                <a:latin typeface="Jokerman" panose="04090605060D06020702" pitchFamily="82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6000" b="1">
                <a:solidFill>
                  <a:srgbClr val="215968"/>
                </a:solidFill>
                <a:latin typeface="Jokerman" panose="04090605060D06020702" pitchFamily="82" charset="0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en-US" altLang="zh-CN" sz="6000" b="1">
                <a:solidFill>
                  <a:srgbClr val="66CCFF"/>
                </a:solidFill>
                <a:latin typeface="Jokerman" panose="04090605060D06020702" pitchFamily="82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 </a:t>
            </a:r>
            <a:r>
              <a:rPr lang="en-US" altLang="zh-CN" sz="6000" b="1">
                <a:solidFill>
                  <a:srgbClr val="CC99FF"/>
                </a:solidFill>
                <a:latin typeface="Jokerman" panose="04090605060D06020702" pitchFamily="82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</a:t>
            </a:r>
            <a:endParaRPr lang="zh-CN" altLang="en-US" sz="6000" b="1">
              <a:solidFill>
                <a:srgbClr val="CC99FF"/>
              </a:solidFill>
              <a:latin typeface="Jokerman" panose="04090605060D06020702" pitchFamily="82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51" name="文本框 56">
            <a:extLst>
              <a:ext uri="{FF2B5EF4-FFF2-40B4-BE49-F238E27FC236}">
                <a16:creationId xmlns:a16="http://schemas.microsoft.com/office/drawing/2014/main" id="{8C29883C-C7A6-4EFF-866D-64025B72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830638"/>
            <a:ext cx="6921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TEAM 30</a:t>
            </a:r>
            <a:endParaRPr lang="zh-CN" altLang="en-US" sz="2400"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4820" name="组合 8">
            <a:extLst>
              <a:ext uri="{FF2B5EF4-FFF2-40B4-BE49-F238E27FC236}">
                <a16:creationId xmlns:a16="http://schemas.microsoft.com/office/drawing/2014/main" id="{B851F79C-CB3A-4D9E-B79C-627189048BF3}"/>
              </a:ext>
            </a:extLst>
          </p:cNvPr>
          <p:cNvGrpSpPr>
            <a:grpSpLocks/>
          </p:cNvGrpSpPr>
          <p:nvPr/>
        </p:nvGrpSpPr>
        <p:grpSpPr bwMode="auto">
          <a:xfrm>
            <a:off x="-127000" y="5207000"/>
            <a:ext cx="12446000" cy="3019425"/>
            <a:chOff x="0" y="5424548"/>
            <a:chExt cx="11890220" cy="2765456"/>
          </a:xfrm>
        </p:grpSpPr>
        <p:sp>
          <p:nvSpPr>
            <p:cNvPr id="34830" name="椭圆 2">
              <a:extLst>
                <a:ext uri="{FF2B5EF4-FFF2-40B4-BE49-F238E27FC236}">
                  <a16:creationId xmlns:a16="http://schemas.microsoft.com/office/drawing/2014/main" id="{C49E1EF4-12F9-4D39-AF22-D3EA6CD4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38800"/>
              <a:ext cx="2725738" cy="2249898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31" name="椭圆 4">
              <a:extLst>
                <a:ext uri="{FF2B5EF4-FFF2-40B4-BE49-F238E27FC236}">
                  <a16:creationId xmlns:a16="http://schemas.microsoft.com/office/drawing/2014/main" id="{F4A6B5BB-38F8-4AEC-B83D-1F916E2D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894" y="6067510"/>
              <a:ext cx="2662404" cy="1785174"/>
            </a:xfrm>
            <a:prstGeom prst="ellipse">
              <a:avLst/>
            </a:prstGeom>
            <a:solidFill>
              <a:srgbClr val="F7C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32" name="椭圆 5">
              <a:extLst>
                <a:ext uri="{FF2B5EF4-FFF2-40B4-BE49-F238E27FC236}">
                  <a16:creationId xmlns:a16="http://schemas.microsoft.com/office/drawing/2014/main" id="{11B723F0-AD96-4409-8024-B72D019A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3591" y="5730875"/>
              <a:ext cx="2255520" cy="2053220"/>
            </a:xfrm>
            <a:prstGeom prst="ellipse">
              <a:avLst/>
            </a:prstGeom>
            <a:solidFill>
              <a:srgbClr val="FFC000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33" name="椭圆 6">
              <a:extLst>
                <a:ext uri="{FF2B5EF4-FFF2-40B4-BE49-F238E27FC236}">
                  <a16:creationId xmlns:a16="http://schemas.microsoft.com/office/drawing/2014/main" id="{2F194500-9059-4C25-A837-C0F50274A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104" y="5424548"/>
              <a:ext cx="1376145" cy="2560270"/>
            </a:xfrm>
            <a:prstGeom prst="ellipse">
              <a:avLst/>
            </a:prstGeom>
            <a:solidFill>
              <a:srgbClr val="FFD966">
                <a:alpha val="6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34" name="椭圆 7">
              <a:extLst>
                <a:ext uri="{FF2B5EF4-FFF2-40B4-BE49-F238E27FC236}">
                  <a16:creationId xmlns:a16="http://schemas.microsoft.com/office/drawing/2014/main" id="{A2A9AFE2-3A79-4A82-82DF-B5E163273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444" y="5424548"/>
              <a:ext cx="4124776" cy="2765456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34821" name="图片 13">
            <a:extLst>
              <a:ext uri="{FF2B5EF4-FFF2-40B4-BE49-F238E27FC236}">
                <a16:creationId xmlns:a16="http://schemas.microsoft.com/office/drawing/2014/main" id="{C7F0F1BD-B42E-4BF9-95F2-13E0DCB2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314325"/>
            <a:ext cx="327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2" name="组合 1">
            <a:extLst>
              <a:ext uri="{FF2B5EF4-FFF2-40B4-BE49-F238E27FC236}">
                <a16:creationId xmlns:a16="http://schemas.microsoft.com/office/drawing/2014/main" id="{C2467CF0-18E4-4F7C-9C6A-98B43D895941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-1347788"/>
            <a:ext cx="2576512" cy="2701926"/>
            <a:chOff x="3498850" y="-1790700"/>
            <a:chExt cx="5041900" cy="5288812"/>
          </a:xfrm>
        </p:grpSpPr>
        <p:grpSp>
          <p:nvGrpSpPr>
            <p:cNvPr id="34823" name="组合 11">
              <a:extLst>
                <a:ext uri="{FF2B5EF4-FFF2-40B4-BE49-F238E27FC236}">
                  <a16:creationId xmlns:a16="http://schemas.microsoft.com/office/drawing/2014/main" id="{533CAED8-9918-4A63-ADD0-7D3F88108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0177" y="2016994"/>
              <a:ext cx="328929" cy="310604"/>
              <a:chOff x="6154738" y="2068513"/>
              <a:chExt cx="238125" cy="215900"/>
            </a:xfrm>
          </p:grpSpPr>
          <p:sp>
            <p:nvSpPr>
              <p:cNvPr id="34828" name="椭圆 64">
                <a:extLst>
                  <a:ext uri="{FF2B5EF4-FFF2-40B4-BE49-F238E27FC236}">
                    <a16:creationId xmlns:a16="http://schemas.microsoft.com/office/drawing/2014/main" id="{B236FCC5-6145-463F-AC48-A37B061DA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4738" y="2068513"/>
                <a:ext cx="238125" cy="2159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4829" name="椭圆 65">
                <a:extLst>
                  <a:ext uri="{FF2B5EF4-FFF2-40B4-BE49-F238E27FC236}">
                    <a16:creationId xmlns:a16="http://schemas.microsoft.com/office/drawing/2014/main" id="{CAD5F1D0-F8A0-4753-835E-BC0DEECB8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4113" y="2101851"/>
                <a:ext cx="139700" cy="1269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34824" name="组合 12">
              <a:extLst>
                <a:ext uri="{FF2B5EF4-FFF2-40B4-BE49-F238E27FC236}">
                  <a16:creationId xmlns:a16="http://schemas.microsoft.com/office/drawing/2014/main" id="{936193D7-36F8-4F38-B4CE-9EB469207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1368" y="2057300"/>
              <a:ext cx="115006" cy="512758"/>
              <a:chOff x="7412038" y="1884588"/>
              <a:chExt cx="77787" cy="853625"/>
            </a:xfrm>
          </p:grpSpPr>
          <p:sp>
            <p:nvSpPr>
              <p:cNvPr id="34826" name="椭圆 69">
                <a:extLst>
                  <a:ext uri="{FF2B5EF4-FFF2-40B4-BE49-F238E27FC236}">
                    <a16:creationId xmlns:a16="http://schemas.microsoft.com/office/drawing/2014/main" id="{852BE8A8-650C-4321-BB2B-792BA8AD1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81998">
                <a:off x="7412038" y="1884588"/>
                <a:ext cx="46037" cy="8536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34827" name="椭圆 70">
                <a:extLst>
                  <a:ext uri="{FF2B5EF4-FFF2-40B4-BE49-F238E27FC236}">
                    <a16:creationId xmlns:a16="http://schemas.microsoft.com/office/drawing/2014/main" id="{70843537-F919-4872-B9DF-6470AA025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81998">
                <a:off x="7445375" y="2082600"/>
                <a:ext cx="44450" cy="4464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latin typeface="Arial" panose="020B0604020202020204" pitchFamily="34" charset="0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34825" name="图片 2">
              <a:extLst>
                <a:ext uri="{FF2B5EF4-FFF2-40B4-BE49-F238E27FC236}">
                  <a16:creationId xmlns:a16="http://schemas.microsoft.com/office/drawing/2014/main" id="{F2D56BD7-3C0F-4731-96B8-0BA590DF2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296"/>
            <a:stretch>
              <a:fillRect/>
            </a:stretch>
          </p:blipFill>
          <p:spPr bwMode="auto">
            <a:xfrm>
              <a:off x="3498850" y="-1790700"/>
              <a:ext cx="5041900" cy="528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utoUpdateAnimBg="0"/>
      <p:bldP spid="27651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直角三角形 50">
            <a:extLst>
              <a:ext uri="{FF2B5EF4-FFF2-40B4-BE49-F238E27FC236}">
                <a16:creationId xmlns:a16="http://schemas.microsoft.com/office/drawing/2014/main" id="{D85C8B5A-40D0-45C6-B4AD-076A35867A24}"/>
              </a:ext>
            </a:extLst>
          </p:cNvPr>
          <p:cNvSpPr/>
          <p:nvPr/>
        </p:nvSpPr>
        <p:spPr>
          <a:xfrm rot="12600000" flipH="1">
            <a:off x="3041650" y="5554663"/>
            <a:ext cx="217488" cy="96837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5B1B8CF-B5A0-4D92-A0ED-1F1B5C5E607E}"/>
              </a:ext>
            </a:extLst>
          </p:cNvPr>
          <p:cNvSpPr/>
          <p:nvPr/>
        </p:nvSpPr>
        <p:spPr>
          <a:xfrm>
            <a:off x="-3792538" y="-454025"/>
            <a:ext cx="7585076" cy="7583488"/>
          </a:xfrm>
          <a:prstGeom prst="ellipse">
            <a:avLst/>
          </a:prstGeom>
          <a:solidFill>
            <a:srgbClr val="21596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F53F566-9FCD-407A-8881-7C3DA2F404B5}"/>
              </a:ext>
            </a:extLst>
          </p:cNvPr>
          <p:cNvSpPr/>
          <p:nvPr/>
        </p:nvSpPr>
        <p:spPr>
          <a:xfrm rot="1800000">
            <a:off x="2468563" y="4683125"/>
            <a:ext cx="1046162" cy="719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3265565-73BA-4791-9E9D-E6A78459B60A}"/>
              </a:ext>
            </a:extLst>
          </p:cNvPr>
          <p:cNvSpPr/>
          <p:nvPr/>
        </p:nvSpPr>
        <p:spPr>
          <a:xfrm rot="1800000">
            <a:off x="2787978" y="4813421"/>
            <a:ext cx="646008" cy="609029"/>
          </a:xfrm>
          <a:prstGeom prst="rect">
            <a:avLst/>
          </a:prstGeom>
          <a:gradFill flip="none" rotWithShape="1">
            <a:gsLst>
              <a:gs pos="85000">
                <a:schemeClr val="bg1">
                  <a:lumMod val="85000"/>
                </a:schemeClr>
              </a:gs>
              <a:gs pos="9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9BBE26-BEC8-4714-A69E-A22271B3F861}"/>
              </a:ext>
            </a:extLst>
          </p:cNvPr>
          <p:cNvSpPr txBox="1"/>
          <p:nvPr/>
        </p:nvSpPr>
        <p:spPr>
          <a:xfrm rot="1800000">
            <a:off x="2857500" y="4633913"/>
            <a:ext cx="639763" cy="749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67" dirty="0">
                <a:solidFill>
                  <a:srgbClr val="4BACC6">
                    <a:lumMod val="50000"/>
                  </a:srgbClr>
                </a:solidFill>
                <a:latin typeface="Haettenschweiler" pitchFamily="34" charset="0"/>
              </a:rPr>
              <a:t>04</a:t>
            </a:r>
            <a:endParaRPr lang="zh-CN" altLang="en-US" sz="1867" dirty="0">
              <a:solidFill>
                <a:srgbClr val="4BACC6">
                  <a:lumMod val="50000"/>
                </a:srgbClr>
              </a:solidFill>
              <a:latin typeface="Haettenschweiler" pitchFamily="34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5F02A38-E521-4FD9-A924-4B448D8B8B66}"/>
              </a:ext>
            </a:extLst>
          </p:cNvPr>
          <p:cNvGrpSpPr>
            <a:grpSpLocks/>
          </p:cNvGrpSpPr>
          <p:nvPr/>
        </p:nvGrpSpPr>
        <p:grpSpPr bwMode="auto">
          <a:xfrm rot="1800000">
            <a:off x="2695575" y="5218113"/>
            <a:ext cx="595313" cy="193675"/>
            <a:chOff x="4843515" y="1966079"/>
            <a:chExt cx="448517" cy="14723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92433C-E82D-4B4F-8C8C-ABEC4DC43903}"/>
                </a:ext>
              </a:extLst>
            </p:cNvPr>
            <p:cNvSpPr txBox="1"/>
            <p:nvPr/>
          </p:nvSpPr>
          <p:spPr>
            <a:xfrm>
              <a:off x="4843515" y="1966079"/>
              <a:ext cx="448517" cy="1472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7" dirty="0">
                  <a:solidFill>
                    <a:srgbClr val="4BACC6">
                      <a:lumMod val="50000"/>
                    </a:srgbClr>
                  </a:solidFill>
                  <a:latin typeface="Calibri"/>
                </a:rPr>
                <a:t>Conclusions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D876539-BBA5-4104-9EC9-297A52AE4672}"/>
                </a:ext>
              </a:extLst>
            </p:cNvPr>
            <p:cNvCxnSpPr/>
            <p:nvPr/>
          </p:nvCxnSpPr>
          <p:spPr>
            <a:xfrm>
              <a:off x="4859847" y="1987330"/>
              <a:ext cx="404263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468F32DA-DA6A-497B-ACBA-06AA5E52F6A0}"/>
              </a:ext>
            </a:extLst>
          </p:cNvPr>
          <p:cNvSpPr/>
          <p:nvPr/>
        </p:nvSpPr>
        <p:spPr>
          <a:xfrm>
            <a:off x="-3024188" y="314325"/>
            <a:ext cx="6048376" cy="60467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39403B9-07D8-4F4E-8A8E-6776C80F3BCB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1393825"/>
            <a:ext cx="1196975" cy="903288"/>
            <a:chOff x="1328569" y="1044882"/>
            <a:chExt cx="898289" cy="678497"/>
          </a:xfrm>
        </p:grpSpPr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94ED6D16-BF28-4E9B-8877-AE6C8E4C4464}"/>
                </a:ext>
              </a:extLst>
            </p:cNvPr>
            <p:cNvSpPr/>
            <p:nvPr/>
          </p:nvSpPr>
          <p:spPr>
            <a:xfrm rot="9000000" flipH="1">
              <a:off x="2063641" y="1524242"/>
              <a:ext cx="163217" cy="72739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FD09348-0506-469B-B5FF-5139A8F3BC79}"/>
                </a:ext>
              </a:extLst>
            </p:cNvPr>
            <p:cNvSpPr/>
            <p:nvPr/>
          </p:nvSpPr>
          <p:spPr>
            <a:xfrm rot="19800000">
              <a:off x="1328569" y="1184397"/>
              <a:ext cx="785110" cy="538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6FFE484-FE4E-451A-9392-D21FF587DC8B}"/>
                </a:ext>
              </a:extLst>
            </p:cNvPr>
            <p:cNvSpPr/>
            <p:nvPr/>
          </p:nvSpPr>
          <p:spPr>
            <a:xfrm rot="19800000">
              <a:off x="1571694" y="1175941"/>
              <a:ext cx="484506" cy="456772"/>
            </a:xfrm>
            <a:prstGeom prst="rect">
              <a:avLst/>
            </a:prstGeom>
            <a:gradFill flip="none" rotWithShape="1">
              <a:gsLst>
                <a:gs pos="85000">
                  <a:schemeClr val="bg1">
                    <a:lumMod val="85000"/>
                  </a:schemeClr>
                </a:gs>
                <a:gs pos="95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0DD769-6F8E-4166-AA60-706AAC96EF5B}"/>
                </a:ext>
              </a:extLst>
            </p:cNvPr>
            <p:cNvSpPr txBox="1"/>
            <p:nvPr/>
          </p:nvSpPr>
          <p:spPr>
            <a:xfrm rot="19800000">
              <a:off x="1540632" y="1044882"/>
              <a:ext cx="451528" cy="5616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267" dirty="0">
                  <a:solidFill>
                    <a:srgbClr val="FFC000"/>
                  </a:solidFill>
                  <a:latin typeface="Haettenschweiler" pitchFamily="34" charset="0"/>
                </a:rPr>
                <a:t>03</a:t>
              </a:r>
              <a:endParaRPr lang="zh-CN" altLang="en-US" sz="1867" dirty="0">
                <a:solidFill>
                  <a:srgbClr val="FFC000"/>
                </a:solidFill>
                <a:latin typeface="Haettenschweiler" pitchFamily="34" charset="0"/>
              </a:endParaRPr>
            </a:p>
          </p:txBody>
        </p:sp>
        <p:grpSp>
          <p:nvGrpSpPr>
            <p:cNvPr id="18484" name="组合 35">
              <a:extLst>
                <a:ext uri="{FF2B5EF4-FFF2-40B4-BE49-F238E27FC236}">
                  <a16:creationId xmlns:a16="http://schemas.microsoft.com/office/drawing/2014/main" id="{23F2282C-95B1-4CCA-A9D5-14FCACC9497E}"/>
                </a:ext>
              </a:extLst>
            </p:cNvPr>
            <p:cNvGrpSpPr>
              <a:grpSpLocks/>
            </p:cNvGrpSpPr>
            <p:nvPr/>
          </p:nvGrpSpPr>
          <p:grpSpPr bwMode="auto">
            <a:xfrm rot="-1800000">
              <a:off x="1694398" y="1480382"/>
              <a:ext cx="399030" cy="146465"/>
              <a:chOff x="4864400" y="1963392"/>
              <a:chExt cx="399030" cy="14646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E13C8D-4DAC-4368-9169-04551E990AF5}"/>
                  </a:ext>
                </a:extLst>
              </p:cNvPr>
              <p:cNvSpPr txBox="1"/>
              <p:nvPr/>
            </p:nvSpPr>
            <p:spPr>
              <a:xfrm>
                <a:off x="4866830" y="1953519"/>
                <a:ext cx="394341" cy="1466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121917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67" dirty="0">
                    <a:solidFill>
                      <a:srgbClr val="FFC000"/>
                    </a:solidFill>
                    <a:latin typeface="Calibri"/>
                  </a:rPr>
                  <a:t>Use cases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18EB2B3-A78A-4D39-91E5-A00FF769E64F}"/>
                  </a:ext>
                </a:extLst>
              </p:cNvPr>
              <p:cNvCxnSpPr/>
              <p:nvPr/>
            </p:nvCxnSpPr>
            <p:spPr>
              <a:xfrm>
                <a:off x="4863964" y="1986988"/>
                <a:ext cx="397916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55871CDD-9007-4276-951B-31F8074B0A27}"/>
              </a:ext>
            </a:extLst>
          </p:cNvPr>
          <p:cNvSpPr/>
          <p:nvPr/>
        </p:nvSpPr>
        <p:spPr>
          <a:xfrm>
            <a:off x="-2255838" y="1082675"/>
            <a:ext cx="4511676" cy="4511675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7FB7761-8C07-40DD-B7F2-EDC65E136FB6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3873500"/>
            <a:ext cx="1046163" cy="1016000"/>
            <a:chOff x="837848" y="2905320"/>
            <a:chExt cx="785185" cy="762328"/>
          </a:xfrm>
        </p:grpSpPr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A2A3CB08-C0C9-46AC-A647-C9148B369987}"/>
                </a:ext>
              </a:extLst>
            </p:cNvPr>
            <p:cNvSpPr/>
            <p:nvPr/>
          </p:nvSpPr>
          <p:spPr>
            <a:xfrm rot="12600000" flipH="1">
              <a:off x="1267972" y="3596180"/>
              <a:ext cx="163232" cy="7146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B14E39A-DDE5-4A76-BFFB-A485D83EE8DB}"/>
                </a:ext>
              </a:extLst>
            </p:cNvPr>
            <p:cNvSpPr/>
            <p:nvPr/>
          </p:nvSpPr>
          <p:spPr>
            <a:xfrm rot="1800000">
              <a:off x="837848" y="2941054"/>
              <a:ext cx="785185" cy="5395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8502CA3-539F-4EE7-A3CE-BFC4AA89E880}"/>
                </a:ext>
              </a:extLst>
            </p:cNvPr>
            <p:cNvSpPr/>
            <p:nvPr/>
          </p:nvSpPr>
          <p:spPr>
            <a:xfrm rot="1800000">
              <a:off x="1077290" y="3038333"/>
              <a:ext cx="484506" cy="456772"/>
            </a:xfrm>
            <a:prstGeom prst="rect">
              <a:avLst/>
            </a:prstGeom>
            <a:gradFill flip="none" rotWithShape="1">
              <a:gsLst>
                <a:gs pos="85000">
                  <a:schemeClr val="bg1">
                    <a:lumMod val="85000"/>
                  </a:schemeClr>
                </a:gs>
                <a:gs pos="95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6E8A266-E655-48BE-9C07-FBFE053934C2}"/>
                </a:ext>
              </a:extLst>
            </p:cNvPr>
            <p:cNvSpPr txBox="1"/>
            <p:nvPr/>
          </p:nvSpPr>
          <p:spPr>
            <a:xfrm rot="1800000">
              <a:off x="1138101" y="2905320"/>
              <a:ext cx="451571" cy="5622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267" dirty="0">
                  <a:solidFill>
                    <a:srgbClr val="F79646">
                      <a:lumMod val="75000"/>
                    </a:srgbClr>
                  </a:solidFill>
                  <a:latin typeface="Haettenschweiler" pitchFamily="34" charset="0"/>
                </a:rPr>
                <a:t>02</a:t>
              </a:r>
              <a:endParaRPr lang="zh-CN" altLang="en-US" sz="1867" dirty="0">
                <a:solidFill>
                  <a:srgbClr val="F79646">
                    <a:lumMod val="75000"/>
                  </a:srgbClr>
                </a:solidFill>
                <a:latin typeface="Haettenschweiler" pitchFamily="34" charset="0"/>
              </a:endParaRPr>
            </a:p>
          </p:txBody>
        </p:sp>
        <p:grpSp>
          <p:nvGrpSpPr>
            <p:cNvPr id="18475" name="组合 45">
              <a:extLst>
                <a:ext uri="{FF2B5EF4-FFF2-40B4-BE49-F238E27FC236}">
                  <a16:creationId xmlns:a16="http://schemas.microsoft.com/office/drawing/2014/main" id="{CDB82A2E-F331-4114-A575-47549656EE26}"/>
                </a:ext>
              </a:extLst>
            </p:cNvPr>
            <p:cNvGrpSpPr>
              <a:grpSpLocks/>
            </p:cNvGrpSpPr>
            <p:nvPr/>
          </p:nvGrpSpPr>
          <p:grpSpPr bwMode="auto">
            <a:xfrm rot="1800000">
              <a:off x="951186" y="3341976"/>
              <a:ext cx="560892" cy="146304"/>
              <a:chOff x="4786931" y="1966682"/>
              <a:chExt cx="560892" cy="14630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A19F3A-C966-4117-B328-6E5EB753DD14}"/>
                  </a:ext>
                </a:extLst>
              </p:cNvPr>
              <p:cNvSpPr txBox="1"/>
              <p:nvPr/>
            </p:nvSpPr>
            <p:spPr>
              <a:xfrm>
                <a:off x="4786784" y="1967174"/>
                <a:ext cx="561186" cy="1453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121917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67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Implementation</a:t>
                </a:r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103B7205-EE72-4862-9F0E-782FD1E71D2C}"/>
                  </a:ext>
                </a:extLst>
              </p:cNvPr>
              <p:cNvCxnSpPr/>
              <p:nvPr/>
            </p:nvCxnSpPr>
            <p:spPr>
              <a:xfrm>
                <a:off x="4859053" y="1990212"/>
                <a:ext cx="40748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17CB25FF-9B54-4BEC-B0AE-0F6DA0590BBB}"/>
              </a:ext>
            </a:extLst>
          </p:cNvPr>
          <p:cNvSpPr/>
          <p:nvPr/>
        </p:nvSpPr>
        <p:spPr>
          <a:xfrm>
            <a:off x="-1487488" y="1851025"/>
            <a:ext cx="2974976" cy="297497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4E173C-7C9A-4BCF-8228-F8F741F392C5}"/>
              </a:ext>
            </a:extLst>
          </p:cNvPr>
          <p:cNvSpPr/>
          <p:nvPr/>
        </p:nvSpPr>
        <p:spPr>
          <a:xfrm rot="19800000">
            <a:off x="407988" y="2360613"/>
            <a:ext cx="1047750" cy="719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C872AA-A457-4902-8A0C-278886EAD5BF}"/>
              </a:ext>
            </a:extLst>
          </p:cNvPr>
          <p:cNvGrpSpPr/>
          <p:nvPr/>
        </p:nvGrpSpPr>
        <p:grpSpPr>
          <a:xfrm>
            <a:off x="-744327" y="2548467"/>
            <a:ext cx="1488653" cy="1488653"/>
            <a:chOff x="-864096" y="1707654"/>
            <a:chExt cx="1728192" cy="1728192"/>
          </a:xfrm>
          <a:solidFill>
            <a:schemeClr val="bg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129A1A8-4C2A-46DA-B874-837A6F8C96ED}"/>
                </a:ext>
              </a:extLst>
            </p:cNvPr>
            <p:cNvSpPr/>
            <p:nvPr/>
          </p:nvSpPr>
          <p:spPr>
            <a:xfrm>
              <a:off x="-864096" y="1707654"/>
              <a:ext cx="1728192" cy="17281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EF4FAD3-C713-4DF7-B522-0176A104207D}"/>
                </a:ext>
              </a:extLst>
            </p:cNvPr>
            <p:cNvSpPr/>
            <p:nvPr/>
          </p:nvSpPr>
          <p:spPr>
            <a:xfrm>
              <a:off x="-777720" y="1779416"/>
              <a:ext cx="1555425" cy="1088431"/>
            </a:xfrm>
            <a:custGeom>
              <a:avLst/>
              <a:gdLst>
                <a:gd name="connsiteX0" fmla="*/ 0 w 1728192"/>
                <a:gd name="connsiteY0" fmla="*/ 864096 h 1728192"/>
                <a:gd name="connsiteX1" fmla="*/ 864096 w 1728192"/>
                <a:gd name="connsiteY1" fmla="*/ 0 h 1728192"/>
                <a:gd name="connsiteX2" fmla="*/ 1728192 w 1728192"/>
                <a:gd name="connsiteY2" fmla="*/ 864096 h 1728192"/>
                <a:gd name="connsiteX3" fmla="*/ 864096 w 1728192"/>
                <a:gd name="connsiteY3" fmla="*/ 1728192 h 1728192"/>
                <a:gd name="connsiteX4" fmla="*/ 0 w 1728192"/>
                <a:gd name="connsiteY4" fmla="*/ 864096 h 1728192"/>
                <a:gd name="connsiteX0" fmla="*/ 0 w 1728192"/>
                <a:gd name="connsiteY0" fmla="*/ 864096 h 1728192"/>
                <a:gd name="connsiteX1" fmla="*/ 864096 w 1728192"/>
                <a:gd name="connsiteY1" fmla="*/ 0 h 1728192"/>
                <a:gd name="connsiteX2" fmla="*/ 1728192 w 1728192"/>
                <a:gd name="connsiteY2" fmla="*/ 864096 h 1728192"/>
                <a:gd name="connsiteX3" fmla="*/ 864096 w 1728192"/>
                <a:gd name="connsiteY3" fmla="*/ 1728192 h 1728192"/>
                <a:gd name="connsiteX4" fmla="*/ 0 w 1728192"/>
                <a:gd name="connsiteY4" fmla="*/ 864096 h 1728192"/>
                <a:gd name="connsiteX0" fmla="*/ 10 w 1728213"/>
                <a:gd name="connsiteY0" fmla="*/ 864096 h 1209079"/>
                <a:gd name="connsiteX1" fmla="*/ 864106 w 1728213"/>
                <a:gd name="connsiteY1" fmla="*/ 0 h 1209079"/>
                <a:gd name="connsiteX2" fmla="*/ 1728202 w 1728213"/>
                <a:gd name="connsiteY2" fmla="*/ 864096 h 1209079"/>
                <a:gd name="connsiteX3" fmla="*/ 878394 w 1728213"/>
                <a:gd name="connsiteY3" fmla="*/ 1209079 h 1209079"/>
                <a:gd name="connsiteX4" fmla="*/ 10 w 1728213"/>
                <a:gd name="connsiteY4" fmla="*/ 864096 h 1209079"/>
                <a:gd name="connsiteX0" fmla="*/ 26 w 1728229"/>
                <a:gd name="connsiteY0" fmla="*/ 864369 h 1209352"/>
                <a:gd name="connsiteX1" fmla="*/ 864122 w 1728229"/>
                <a:gd name="connsiteY1" fmla="*/ 273 h 1209352"/>
                <a:gd name="connsiteX2" fmla="*/ 1728218 w 1728229"/>
                <a:gd name="connsiteY2" fmla="*/ 864369 h 1209352"/>
                <a:gd name="connsiteX3" fmla="*/ 878410 w 1728229"/>
                <a:gd name="connsiteY3" fmla="*/ 1209352 h 1209352"/>
                <a:gd name="connsiteX4" fmla="*/ 26 w 1728229"/>
                <a:gd name="connsiteY4" fmla="*/ 864369 h 120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229" h="1209352">
                  <a:moveTo>
                    <a:pt x="26" y="864369"/>
                  </a:moveTo>
                  <a:cubicBezTo>
                    <a:pt x="-2355" y="662856"/>
                    <a:pt x="154064" y="-15601"/>
                    <a:pt x="864122" y="273"/>
                  </a:cubicBezTo>
                  <a:cubicBezTo>
                    <a:pt x="1574180" y="16147"/>
                    <a:pt x="1725837" y="662856"/>
                    <a:pt x="1728218" y="864369"/>
                  </a:cubicBezTo>
                  <a:cubicBezTo>
                    <a:pt x="1730599" y="1065882"/>
                    <a:pt x="1355637" y="1209352"/>
                    <a:pt x="878410" y="1209352"/>
                  </a:cubicBezTo>
                  <a:cubicBezTo>
                    <a:pt x="401183" y="1209352"/>
                    <a:pt x="2407" y="1065882"/>
                    <a:pt x="26" y="8643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04976B27-EA97-4417-BB53-35E1C9BF5E15}"/>
              </a:ext>
            </a:extLst>
          </p:cNvPr>
          <p:cNvSpPr/>
          <p:nvPr/>
        </p:nvSpPr>
        <p:spPr>
          <a:xfrm rot="19800000">
            <a:off x="732497" y="2349331"/>
            <a:ext cx="646008" cy="609029"/>
          </a:xfrm>
          <a:prstGeom prst="rect">
            <a:avLst/>
          </a:prstGeom>
          <a:gradFill flip="none" rotWithShape="1">
            <a:gsLst>
              <a:gs pos="85000">
                <a:schemeClr val="bg1">
                  <a:lumMod val="85000"/>
                </a:schemeClr>
              </a:gs>
              <a:gs pos="9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4293E-DEFB-4748-83B4-3B92BEFDBD38}"/>
              </a:ext>
            </a:extLst>
          </p:cNvPr>
          <p:cNvSpPr txBox="1"/>
          <p:nvPr/>
        </p:nvSpPr>
        <p:spPr>
          <a:xfrm rot="19800000">
            <a:off x="727075" y="2174875"/>
            <a:ext cx="530225" cy="749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67" dirty="0">
                <a:solidFill>
                  <a:prstClr val="black">
                    <a:lumMod val="75000"/>
                    <a:lumOff val="25000"/>
                  </a:prstClr>
                </a:solidFill>
                <a:latin typeface="Haettenschweiler" pitchFamily="34" charset="0"/>
              </a:rPr>
              <a:t>01</a:t>
            </a:r>
            <a:endParaRPr lang="zh-CN" altLang="en-US" sz="1867" dirty="0">
              <a:solidFill>
                <a:prstClr val="black">
                  <a:lumMod val="75000"/>
                  <a:lumOff val="25000"/>
                </a:prstClr>
              </a:solidFill>
              <a:latin typeface="Haettenschweiler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D6B6C8-99D6-4BC8-8E09-EDFE2464FEAA}"/>
              </a:ext>
            </a:extLst>
          </p:cNvPr>
          <p:cNvGrpSpPr>
            <a:grpSpLocks/>
          </p:cNvGrpSpPr>
          <p:nvPr/>
        </p:nvGrpSpPr>
        <p:grpSpPr bwMode="auto">
          <a:xfrm rot="-1800000">
            <a:off x="854075" y="2747963"/>
            <a:ext cx="617538" cy="195262"/>
            <a:chOff x="4835132" y="1959448"/>
            <a:chExt cx="464019" cy="14603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BCB4E3-AC36-49AD-B3A1-5E67D2DAC63E}"/>
                </a:ext>
              </a:extLst>
            </p:cNvPr>
            <p:cNvSpPr txBox="1"/>
            <p:nvPr/>
          </p:nvSpPr>
          <p:spPr>
            <a:xfrm>
              <a:off x="4835132" y="1959448"/>
              <a:ext cx="464019" cy="1460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7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Introduction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9C3804B-F2CC-4918-BCE8-7C2961E14F43}"/>
                </a:ext>
              </a:extLst>
            </p:cNvPr>
            <p:cNvCxnSpPr/>
            <p:nvPr/>
          </p:nvCxnSpPr>
          <p:spPr>
            <a:xfrm>
              <a:off x="4859864" y="1979501"/>
              <a:ext cx="40437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878538E-7035-4CC7-AA5F-3BC188250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461963"/>
            <a:ext cx="3114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404040"/>
                </a:solidFill>
                <a:latin typeface="思源黑体 CN Medium" pitchFamily="34" charset="-122"/>
                <a:ea typeface="思源黑体 CN Medium" pitchFamily="34" charset="-122"/>
              </a:rPr>
              <a:t>Introduction</a:t>
            </a:r>
            <a:endParaRPr lang="zh-CN" altLang="en-US" sz="2400">
              <a:solidFill>
                <a:srgbClr val="40404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6847B1-B02C-470A-805B-DFFD5CCEB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444500"/>
            <a:ext cx="3116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E46C0A"/>
                </a:solidFill>
                <a:latin typeface="思源黑体 CN Medium" pitchFamily="34" charset="-122"/>
                <a:ea typeface="思源黑体 CN Medium" pitchFamily="34" charset="-122"/>
              </a:rPr>
              <a:t>Approach </a:t>
            </a:r>
            <a:endParaRPr lang="zh-CN" altLang="en-US" sz="2400">
              <a:solidFill>
                <a:srgbClr val="00000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E437E36-21C5-42EC-BC4B-6A1770BB917B}"/>
              </a:ext>
            </a:extLst>
          </p:cNvPr>
          <p:cNvSpPr/>
          <p:nvPr/>
        </p:nvSpPr>
        <p:spPr>
          <a:xfrm>
            <a:off x="4294188" y="3706813"/>
            <a:ext cx="276225" cy="2889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533BB8-AF0B-4FD4-A5F2-7A8088350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3600450"/>
            <a:ext cx="3114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Implementation </a:t>
            </a:r>
            <a:endParaRPr lang="zh-CN" altLang="en-US" sz="2400">
              <a:solidFill>
                <a:srgbClr val="00000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20B4FB-FB14-4FB2-A3E1-7029E838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3600450"/>
            <a:ext cx="3116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15968"/>
                </a:solidFill>
                <a:latin typeface="思源黑体 CN Medium" pitchFamily="34" charset="-122"/>
                <a:ea typeface="思源黑体 CN Medium" pitchFamily="34" charset="-122"/>
              </a:rPr>
              <a:t>Conclusions</a:t>
            </a:r>
            <a:endParaRPr lang="zh-CN" altLang="en-US" sz="2400">
              <a:solidFill>
                <a:srgbClr val="00000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4EEEA9-06D8-4957-BE56-FCB0B2B02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925513"/>
            <a:ext cx="23574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404040"/>
                </a:solidFill>
                <a:latin typeface="思源黑体 CN Heavy" pitchFamily="34" charset="-122"/>
                <a:ea typeface="思源黑体 CN Heavy" pitchFamily="34" charset="-122"/>
              </a:rPr>
              <a:t>·</a:t>
            </a:r>
            <a:r>
              <a:rPr lang="en-US" altLang="zh-CN">
                <a:solidFill>
                  <a:srgbClr val="404040"/>
                </a:solidFill>
                <a:latin typeface="思源黑体 CN Medium" pitchFamily="34" charset="-122"/>
                <a:ea typeface="思源黑体 CN Medium" pitchFamily="34" charset="-122"/>
              </a:rPr>
              <a:t> Background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404040"/>
                </a:solidFill>
                <a:latin typeface="思源黑体 CN Heavy" pitchFamily="34" charset="-122"/>
                <a:ea typeface="思源黑体 CN Heavy" pitchFamily="34" charset="-122"/>
              </a:rPr>
              <a:t>·</a:t>
            </a:r>
            <a:r>
              <a:rPr lang="en-US" altLang="zh-CN">
                <a:solidFill>
                  <a:srgbClr val="404040"/>
                </a:solidFill>
                <a:latin typeface="思源黑体 CN Medium" pitchFamily="34" charset="-122"/>
                <a:ea typeface="思源黑体 CN Medium" pitchFamily="34" charset="-122"/>
              </a:rPr>
              <a:t> Objective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404040"/>
                </a:solidFill>
                <a:latin typeface="思源黑体 CN Heavy" pitchFamily="34" charset="-122"/>
                <a:ea typeface="思源黑体 CN Heavy" pitchFamily="34" charset="-122"/>
              </a:rPr>
              <a:t>·</a:t>
            </a:r>
            <a:r>
              <a:rPr lang="en-US" altLang="zh-CN">
                <a:solidFill>
                  <a:srgbClr val="404040"/>
                </a:solidFill>
                <a:latin typeface="思源黑体 CN Medium" pitchFamily="34" charset="-122"/>
                <a:ea typeface="思源黑体 CN Medium" pitchFamily="34" charset="-122"/>
              </a:rPr>
              <a:t> Functions 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12BE09E-BB19-4600-B3B8-53F91827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4130675"/>
            <a:ext cx="26622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FFC000"/>
                </a:solidFill>
                <a:latin typeface="思源黑体 CN Heavy" pitchFamily="34" charset="-122"/>
                <a:ea typeface="思源黑体 CN Heavy" pitchFamily="34" charset="-122"/>
              </a:rPr>
              <a:t>·</a:t>
            </a:r>
            <a:r>
              <a:rPr lang="en-US" altLang="zh-CN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lang="en-US" altLang="zh-CN">
                <a:latin typeface="思源黑体 CN Medium" pitchFamily="34" charset="-122"/>
                <a:ea typeface="思源黑体 CN Medium" pitchFamily="34" charset="-122"/>
              </a:rPr>
              <a:t>Architecture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FFC000"/>
                </a:solidFill>
                <a:latin typeface="思源黑体 CN Heavy" pitchFamily="34" charset="-122"/>
                <a:ea typeface="思源黑体 CN Heavy" pitchFamily="34" charset="-122"/>
              </a:rPr>
              <a:t>·</a:t>
            </a:r>
            <a:r>
              <a:rPr lang="en-US" altLang="zh-CN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lang="en-US" altLang="zh-CN">
                <a:latin typeface="思源黑体 CN Medium" pitchFamily="34" charset="-122"/>
                <a:ea typeface="思源黑体 CN Medium" pitchFamily="34" charset="-122"/>
              </a:rPr>
              <a:t>Web application 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FFC000"/>
                </a:solidFill>
                <a:latin typeface="思源黑体 CN Heavy" pitchFamily="34" charset="-122"/>
                <a:ea typeface="思源黑体 CN Heavy" pitchFamily="34" charset="-122"/>
              </a:rPr>
              <a:t>·</a:t>
            </a:r>
            <a:r>
              <a:rPr lang="en-US" altLang="zh-CN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lang="en-US" altLang="zh-CN">
                <a:latin typeface="思源黑体 CN Medium" pitchFamily="34" charset="-122"/>
                <a:ea typeface="思源黑体 CN Medium" pitchFamily="34" charset="-122"/>
              </a:rPr>
              <a:t>Use cases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274B1D9-A699-43A6-A8BB-973324550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925513"/>
            <a:ext cx="37274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E46C0A"/>
                </a:solidFill>
                <a:latin typeface="思源黑体 CN Heavy" pitchFamily="34" charset="-122"/>
                <a:ea typeface="思源黑体 CN Heavy" pitchFamily="34" charset="-122"/>
              </a:rPr>
              <a:t>·</a:t>
            </a:r>
            <a:r>
              <a:rPr lang="en-US" altLang="zh-CN">
                <a:solidFill>
                  <a:srgbClr val="E46C0A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lang="en-US" altLang="zh-CN">
                <a:latin typeface="思源黑体 CN Medium" pitchFamily="34" charset="-122"/>
                <a:ea typeface="思源黑体 CN Medium" pitchFamily="34" charset="-122"/>
              </a:rPr>
              <a:t>Cognitive computing model 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E46C0A"/>
                </a:solidFill>
                <a:latin typeface="思源黑体 CN Heavy" pitchFamily="34" charset="-122"/>
                <a:ea typeface="思源黑体 CN Heavy" pitchFamily="34" charset="-122"/>
              </a:rPr>
              <a:t>·</a:t>
            </a:r>
            <a:r>
              <a:rPr lang="en-US" altLang="zh-CN">
                <a:solidFill>
                  <a:srgbClr val="E46C0A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lang="en-US" altLang="zh-CN">
                <a:latin typeface="思源黑体 CN Medium" pitchFamily="34" charset="-122"/>
                <a:ea typeface="思源黑体 CN Medium" pitchFamily="34" charset="-122"/>
              </a:rPr>
              <a:t>Development tools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E46C0A"/>
                </a:solidFill>
                <a:latin typeface="思源黑体 CN Heavy" pitchFamily="34" charset="-122"/>
                <a:ea typeface="思源黑体 CN Heavy" pitchFamily="34" charset="-122"/>
              </a:rPr>
              <a:t>·</a:t>
            </a:r>
            <a:r>
              <a:rPr lang="en-US" altLang="zh-CN">
                <a:solidFill>
                  <a:srgbClr val="E46C0A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lang="en-US" altLang="zh-CN">
                <a:latin typeface="思源黑体 CN Medium" pitchFamily="34" charset="-122"/>
                <a:ea typeface="思源黑体 CN Medium" pitchFamily="34" charset="-122"/>
              </a:rPr>
              <a:t>Overall design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9318645-C553-4ADA-A9A6-F44A1011A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4130675"/>
            <a:ext cx="3116262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215968"/>
                </a:solidFill>
                <a:latin typeface="思源黑体 CN Heavy" pitchFamily="34" charset="-122"/>
                <a:ea typeface="思源黑体 CN Heavy" pitchFamily="34" charset="-122"/>
              </a:rPr>
              <a:t>·</a:t>
            </a:r>
            <a:r>
              <a:rPr lang="en-US" altLang="zh-CN">
                <a:solidFill>
                  <a:srgbClr val="E46C0A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lang="en-US" altLang="zh-CN">
                <a:latin typeface="思源黑体 CN Medium" pitchFamily="34" charset="-122"/>
                <a:ea typeface="思源黑体 CN Medium" pitchFamily="34" charset="-122"/>
              </a:rPr>
              <a:t>Model shortcomings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215968"/>
                </a:solidFill>
                <a:latin typeface="思源黑体 CN Heavy" pitchFamily="34" charset="-122"/>
                <a:ea typeface="思源黑体 CN Heavy" pitchFamily="34" charset="-122"/>
              </a:rPr>
              <a:t>·</a:t>
            </a:r>
            <a:r>
              <a:rPr lang="en-US" altLang="zh-CN">
                <a:solidFill>
                  <a:srgbClr val="E46C0A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lang="en-US" altLang="zh-CN">
                <a:latin typeface="思源黑体 CN Medium" pitchFamily="34" charset="-122"/>
                <a:ea typeface="思源黑体 CN Medium" pitchFamily="34" charset="-122"/>
              </a:rPr>
              <a:t>Model</a:t>
            </a:r>
            <a:r>
              <a:rPr lang="en-US" altLang="zh-CN">
                <a:solidFill>
                  <a:srgbClr val="E46C0A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lang="en-US" altLang="zh-CN">
                <a:latin typeface="思源黑体 CN Medium" pitchFamily="34" charset="-122"/>
                <a:ea typeface="思源黑体 CN Medium" pitchFamily="34" charset="-122"/>
              </a:rPr>
              <a:t>Improvement 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215968"/>
                </a:solidFill>
                <a:latin typeface="思源黑体 CN Heavy" pitchFamily="34" charset="-122"/>
                <a:ea typeface="思源黑体 CN Heavy" pitchFamily="34" charset="-122"/>
              </a:rPr>
              <a:t>·</a:t>
            </a:r>
            <a:r>
              <a:rPr lang="en-US" altLang="zh-CN">
                <a:solidFill>
                  <a:srgbClr val="E46C0A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lang="en-US" altLang="zh-CN">
                <a:latin typeface="思源黑体 CN Medium" pitchFamily="34" charset="-122"/>
                <a:ea typeface="思源黑体 CN Medium" pitchFamily="34" charset="-122"/>
              </a:rPr>
              <a:t>Our growth    </a:t>
            </a:r>
          </a:p>
          <a:p>
            <a:pPr>
              <a:lnSpc>
                <a:spcPct val="200000"/>
              </a:lnSpc>
            </a:pPr>
            <a:endParaRPr lang="en-US" altLang="zh-CN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0E437E36-21C5-42EC-BC4B-6A1770BB917B}"/>
              </a:ext>
            </a:extLst>
          </p:cNvPr>
          <p:cNvSpPr/>
          <p:nvPr/>
        </p:nvSpPr>
        <p:spPr>
          <a:xfrm>
            <a:off x="4294188" y="549275"/>
            <a:ext cx="276225" cy="28892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E437E36-21C5-42EC-BC4B-6A1770BB917B}"/>
              </a:ext>
            </a:extLst>
          </p:cNvPr>
          <p:cNvSpPr/>
          <p:nvPr/>
        </p:nvSpPr>
        <p:spPr>
          <a:xfrm>
            <a:off x="7867650" y="3717925"/>
            <a:ext cx="276225" cy="288925"/>
          </a:xfrm>
          <a:prstGeom prst="ellipse">
            <a:avLst/>
          </a:prstGeom>
          <a:solidFill>
            <a:srgbClr val="21596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E437E36-21C5-42EC-BC4B-6A1770BB917B}"/>
              </a:ext>
            </a:extLst>
          </p:cNvPr>
          <p:cNvSpPr/>
          <p:nvPr/>
        </p:nvSpPr>
        <p:spPr>
          <a:xfrm>
            <a:off x="7867650" y="549275"/>
            <a:ext cx="276225" cy="288925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8466" name="文本框 39">
            <a:extLst>
              <a:ext uri="{FF2B5EF4-FFF2-40B4-BE49-F238E27FC236}">
                <a16:creationId xmlns:a16="http://schemas.microsoft.com/office/drawing/2014/main" id="{9BFC62D2-7127-4A3E-B88B-9873A7CED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6361113"/>
            <a:ext cx="155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  <a:sym typeface="Calibri" panose="020F050202020403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4" grpId="0" animBg="1"/>
      <p:bldP spid="52" grpId="0" animBg="1"/>
      <p:bldP spid="54" grpId="0"/>
      <p:bldP spid="13" grpId="0" animBg="1"/>
      <p:bldP spid="12" grpId="0" animBg="1"/>
      <p:bldP spid="10" grpId="0" animBg="1"/>
      <p:bldP spid="15" grpId="0" animBg="1"/>
      <p:bldP spid="17" grpId="0"/>
      <p:bldP spid="60" grpId="0"/>
      <p:bldP spid="62" grpId="0"/>
      <p:bldP spid="63" grpId="0" animBg="1"/>
      <p:bldP spid="64" grpId="0"/>
      <p:bldP spid="66" grpId="0"/>
      <p:bldP spid="7" grpId="0"/>
      <p:bldP spid="83" grpId="0"/>
      <p:bldP spid="84" grpId="0"/>
      <p:bldP spid="86" grpId="0"/>
      <p:bldP spid="91" grpId="0" animBg="1"/>
      <p:bldP spid="92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62">
            <a:extLst>
              <a:ext uri="{FF2B5EF4-FFF2-40B4-BE49-F238E27FC236}">
                <a16:creationId xmlns:a16="http://schemas.microsoft.com/office/drawing/2014/main" id="{9913F383-29E0-4C87-AA5C-3820B006DAF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549525"/>
            <a:ext cx="701675" cy="949325"/>
            <a:chOff x="7676580" y="1609793"/>
            <a:chExt cx="701845" cy="949827"/>
          </a:xfrm>
        </p:grpSpPr>
        <p:sp>
          <p:nvSpPr>
            <p:cNvPr id="20502" name="Oval 20">
              <a:extLst>
                <a:ext uri="{FF2B5EF4-FFF2-40B4-BE49-F238E27FC236}">
                  <a16:creationId xmlns:a16="http://schemas.microsoft.com/office/drawing/2014/main" id="{77162817-0A83-41BD-A042-213A944F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278" y="1609793"/>
              <a:ext cx="166147" cy="157974"/>
            </a:xfrm>
            <a:prstGeom prst="ellipse">
              <a:avLst/>
            </a:prstGeom>
            <a:solidFill>
              <a:srgbClr val="FE0000"/>
            </a:solidFill>
            <a:ln w="9525">
              <a:solidFill>
                <a:srgbClr val="FFE51E"/>
              </a:solidFill>
              <a:bevel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503" name="Line 21">
              <a:extLst>
                <a:ext uri="{FF2B5EF4-FFF2-40B4-BE49-F238E27FC236}">
                  <a16:creationId xmlns:a16="http://schemas.microsoft.com/office/drawing/2014/main" id="{67279521-ACBE-4EC2-8940-653E384CD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6580" y="1684623"/>
              <a:ext cx="116868" cy="874997"/>
            </a:xfrm>
            <a:prstGeom prst="line">
              <a:avLst/>
            </a:prstGeom>
            <a:noFill/>
            <a:ln w="12700">
              <a:solidFill>
                <a:srgbClr val="46464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21">
              <a:extLst>
                <a:ext uri="{FF2B5EF4-FFF2-40B4-BE49-F238E27FC236}">
                  <a16:creationId xmlns:a16="http://schemas.microsoft.com/office/drawing/2014/main" id="{4DBEDE43-4347-42F6-A95B-09B2E2630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3448" y="1684623"/>
              <a:ext cx="538248" cy="1663"/>
            </a:xfrm>
            <a:prstGeom prst="line">
              <a:avLst/>
            </a:prstGeom>
            <a:noFill/>
            <a:ln w="12700">
              <a:solidFill>
                <a:srgbClr val="46464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Oval 22">
              <a:extLst>
                <a:ext uri="{FF2B5EF4-FFF2-40B4-BE49-F238E27FC236}">
                  <a16:creationId xmlns:a16="http://schemas.microsoft.com/office/drawing/2014/main" id="{CEE87869-B5D5-4A1D-8677-1A06E67E0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276" y="1646376"/>
              <a:ext cx="74420" cy="71503"/>
            </a:xfrm>
            <a:prstGeom prst="ellipse">
              <a:avLst/>
            </a:prstGeom>
            <a:solidFill>
              <a:srgbClr val="464645"/>
            </a:solidFill>
            <a:ln w="9525">
              <a:solidFill>
                <a:srgbClr val="464645"/>
              </a:solidFill>
              <a:bevel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3" name="文本框 46">
            <a:extLst>
              <a:ext uri="{FF2B5EF4-FFF2-40B4-BE49-F238E27FC236}">
                <a16:creationId xmlns:a16="http://schemas.microsoft.com/office/drawing/2014/main" id="{1D381805-9A3C-4C89-A714-04D4B2D5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0" y="96838"/>
            <a:ext cx="3051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404040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Background  </a:t>
            </a:r>
            <a:endParaRPr lang="zh-CN" altLang="en-US" sz="3600" b="1">
              <a:solidFill>
                <a:srgbClr val="404040"/>
              </a:solidFill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4" name="TextBox 11">
            <a:extLst>
              <a:ext uri="{FF2B5EF4-FFF2-40B4-BE49-F238E27FC236}">
                <a16:creationId xmlns:a16="http://schemas.microsoft.com/office/drawing/2014/main" id="{8E9C0D7B-DDD8-4E33-B0E2-4AB14B97795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312069" y="3296444"/>
            <a:ext cx="34750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404040"/>
                </a:solidFill>
                <a:latin typeface="Arial" panose="020B0604020202020204" pitchFamily="34" charset="0"/>
              </a:rPr>
              <a:t>Introduction</a:t>
            </a:r>
          </a:p>
        </p:txBody>
      </p:sp>
      <p:grpSp>
        <p:nvGrpSpPr>
          <p:cNvPr id="20485" name="组合 62">
            <a:extLst>
              <a:ext uri="{FF2B5EF4-FFF2-40B4-BE49-F238E27FC236}">
                <a16:creationId xmlns:a16="http://schemas.microsoft.com/office/drawing/2014/main" id="{1BBD117B-4F0B-4053-81A9-BAFBA776E047}"/>
              </a:ext>
            </a:extLst>
          </p:cNvPr>
          <p:cNvGrpSpPr>
            <a:grpSpLocks/>
          </p:cNvGrpSpPr>
          <p:nvPr/>
        </p:nvGrpSpPr>
        <p:grpSpPr bwMode="auto">
          <a:xfrm>
            <a:off x="8574088" y="4111625"/>
            <a:ext cx="701675" cy="949325"/>
            <a:chOff x="7676580" y="1609793"/>
            <a:chExt cx="701845" cy="949827"/>
          </a:xfrm>
        </p:grpSpPr>
        <p:sp>
          <p:nvSpPr>
            <p:cNvPr id="20498" name="Oval 20">
              <a:extLst>
                <a:ext uri="{FF2B5EF4-FFF2-40B4-BE49-F238E27FC236}">
                  <a16:creationId xmlns:a16="http://schemas.microsoft.com/office/drawing/2014/main" id="{A546EC06-BD91-4D78-8C1C-06F24549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278" y="1609793"/>
              <a:ext cx="166147" cy="157974"/>
            </a:xfrm>
            <a:prstGeom prst="ellipse">
              <a:avLst/>
            </a:prstGeom>
            <a:solidFill>
              <a:srgbClr val="FE0000"/>
            </a:solidFill>
            <a:ln w="9525">
              <a:solidFill>
                <a:srgbClr val="FFE51E"/>
              </a:solidFill>
              <a:bevel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499" name="Line 21">
              <a:extLst>
                <a:ext uri="{FF2B5EF4-FFF2-40B4-BE49-F238E27FC236}">
                  <a16:creationId xmlns:a16="http://schemas.microsoft.com/office/drawing/2014/main" id="{479D0FC2-3A6C-4108-8C18-3C2796B0A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6580" y="1684623"/>
              <a:ext cx="116868" cy="874997"/>
            </a:xfrm>
            <a:prstGeom prst="line">
              <a:avLst/>
            </a:prstGeom>
            <a:noFill/>
            <a:ln w="12700">
              <a:solidFill>
                <a:srgbClr val="46464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21">
              <a:extLst>
                <a:ext uri="{FF2B5EF4-FFF2-40B4-BE49-F238E27FC236}">
                  <a16:creationId xmlns:a16="http://schemas.microsoft.com/office/drawing/2014/main" id="{EC4A8430-009C-4D51-87DB-04F573FDD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3448" y="1684623"/>
              <a:ext cx="538248" cy="1663"/>
            </a:xfrm>
            <a:prstGeom prst="line">
              <a:avLst/>
            </a:prstGeom>
            <a:noFill/>
            <a:ln w="12700">
              <a:solidFill>
                <a:srgbClr val="46464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Oval 22">
              <a:extLst>
                <a:ext uri="{FF2B5EF4-FFF2-40B4-BE49-F238E27FC236}">
                  <a16:creationId xmlns:a16="http://schemas.microsoft.com/office/drawing/2014/main" id="{834DDDB2-1D91-4C32-8DA6-7C07E6E72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276" y="1646376"/>
              <a:ext cx="74420" cy="71503"/>
            </a:xfrm>
            <a:prstGeom prst="ellipse">
              <a:avLst/>
            </a:prstGeom>
            <a:solidFill>
              <a:srgbClr val="464645"/>
            </a:solidFill>
            <a:ln w="9525">
              <a:solidFill>
                <a:srgbClr val="464645"/>
              </a:solidFill>
              <a:bevel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0486" name="矩形 73">
            <a:extLst>
              <a:ext uri="{FF2B5EF4-FFF2-40B4-BE49-F238E27FC236}">
                <a16:creationId xmlns:a16="http://schemas.microsoft.com/office/drawing/2014/main" id="{D1510BC7-17E4-4DDA-AEC2-B52D5A563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1122363"/>
            <a:ext cx="2411412" cy="879475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Why we choose to recognize </a:t>
            </a:r>
            <a:r>
              <a:rPr lang="en-US" altLang="zh-CN" sz="1800" b="1">
                <a:latin typeface="Arial" panose="020B0604020202020204" pitchFamily="34" charset="0"/>
                <a:sym typeface="Arial" panose="020B0604020202020204" pitchFamily="34" charset="0"/>
              </a:rPr>
              <a:t>facial expression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?</a:t>
            </a:r>
          </a:p>
        </p:txBody>
      </p:sp>
      <p:sp>
        <p:nvSpPr>
          <p:cNvPr id="20487" name="矩形 76">
            <a:extLst>
              <a:ext uri="{FF2B5EF4-FFF2-40B4-BE49-F238E27FC236}">
                <a16:creationId xmlns:a16="http://schemas.microsoft.com/office/drawing/2014/main" id="{06DA2C9E-D40D-4331-9377-C354B739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2281238"/>
            <a:ext cx="2297113" cy="536575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Why we use </a:t>
            </a:r>
            <a:r>
              <a:rPr lang="en-US" altLang="zh-CN" sz="1800" b="1">
                <a:latin typeface="Arial" panose="020B0604020202020204" pitchFamily="34" charset="0"/>
                <a:sym typeface="Arial" panose="020B0604020202020204" pitchFamily="34" charset="0"/>
              </a:rPr>
              <a:t>emoji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?</a:t>
            </a:r>
          </a:p>
        </p:txBody>
      </p:sp>
      <p:pic>
        <p:nvPicPr>
          <p:cNvPr id="20488" name="图片 2">
            <a:extLst>
              <a:ext uri="{FF2B5EF4-FFF2-40B4-BE49-F238E27FC236}">
                <a16:creationId xmlns:a16="http://schemas.microsoft.com/office/drawing/2014/main" id="{15F43737-C7F2-46B3-AA96-355D3A1B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3306763"/>
            <a:ext cx="196215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图片 6">
            <a:extLst>
              <a:ext uri="{FF2B5EF4-FFF2-40B4-BE49-F238E27FC236}">
                <a16:creationId xmlns:a16="http://schemas.microsoft.com/office/drawing/2014/main" id="{8E22A9CF-BCC5-45B6-B009-65B0969CA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2433638"/>
            <a:ext cx="25781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矩形 76">
            <a:extLst>
              <a:ext uri="{FF2B5EF4-FFF2-40B4-BE49-F238E27FC236}">
                <a16:creationId xmlns:a16="http://schemas.microsoft.com/office/drawing/2014/main" id="{09EDE9B0-3E91-4F39-9E78-33F60D159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0" y="3879850"/>
            <a:ext cx="2295525" cy="536575"/>
          </a:xfrm>
          <a:prstGeom prst="rect">
            <a:avLst/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Why </a:t>
            </a:r>
            <a:r>
              <a:rPr lang="en-US" altLang="zh-CN" sz="1800" b="1">
                <a:latin typeface="Arial" panose="020B0604020202020204" pitchFamily="34" charset="0"/>
                <a:sym typeface="Arial" panose="020B0604020202020204" pitchFamily="34" charset="0"/>
              </a:rPr>
              <a:t>Bemoji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?</a:t>
            </a:r>
          </a:p>
        </p:txBody>
      </p:sp>
      <p:grpSp>
        <p:nvGrpSpPr>
          <p:cNvPr id="20491" name="组合 57">
            <a:extLst>
              <a:ext uri="{FF2B5EF4-FFF2-40B4-BE49-F238E27FC236}">
                <a16:creationId xmlns:a16="http://schemas.microsoft.com/office/drawing/2014/main" id="{0EA5DAE8-3ED6-4C9C-9F01-0C1EA3548ED4}"/>
              </a:ext>
            </a:extLst>
          </p:cNvPr>
          <p:cNvGrpSpPr>
            <a:grpSpLocks/>
          </p:cNvGrpSpPr>
          <p:nvPr/>
        </p:nvGrpSpPr>
        <p:grpSpPr bwMode="auto">
          <a:xfrm>
            <a:off x="2562225" y="1481138"/>
            <a:ext cx="701675" cy="952500"/>
            <a:chOff x="7676580" y="1609793"/>
            <a:chExt cx="701845" cy="949827"/>
          </a:xfrm>
        </p:grpSpPr>
        <p:sp>
          <p:nvSpPr>
            <p:cNvPr id="20494" name="Oval 20">
              <a:extLst>
                <a:ext uri="{FF2B5EF4-FFF2-40B4-BE49-F238E27FC236}">
                  <a16:creationId xmlns:a16="http://schemas.microsoft.com/office/drawing/2014/main" id="{50EAF0BB-51D7-41AE-978E-3A240F199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278" y="1609793"/>
              <a:ext cx="166147" cy="157974"/>
            </a:xfrm>
            <a:prstGeom prst="ellipse">
              <a:avLst/>
            </a:prstGeom>
            <a:solidFill>
              <a:srgbClr val="FE0000"/>
            </a:solidFill>
            <a:ln w="9525">
              <a:solidFill>
                <a:srgbClr val="FFE51E"/>
              </a:solidFill>
              <a:bevel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495" name="Line 21">
              <a:extLst>
                <a:ext uri="{FF2B5EF4-FFF2-40B4-BE49-F238E27FC236}">
                  <a16:creationId xmlns:a16="http://schemas.microsoft.com/office/drawing/2014/main" id="{26B23AD9-DC49-4D36-88C3-808BD3F60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6580" y="1684623"/>
              <a:ext cx="116868" cy="874997"/>
            </a:xfrm>
            <a:prstGeom prst="line">
              <a:avLst/>
            </a:prstGeom>
            <a:noFill/>
            <a:ln w="12700">
              <a:solidFill>
                <a:srgbClr val="46464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21">
              <a:extLst>
                <a:ext uri="{FF2B5EF4-FFF2-40B4-BE49-F238E27FC236}">
                  <a16:creationId xmlns:a16="http://schemas.microsoft.com/office/drawing/2014/main" id="{D53B74A3-F37B-4359-BBA6-3BC86D6CC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3448" y="1684623"/>
              <a:ext cx="538248" cy="1663"/>
            </a:xfrm>
            <a:prstGeom prst="line">
              <a:avLst/>
            </a:prstGeom>
            <a:noFill/>
            <a:ln w="12700">
              <a:solidFill>
                <a:srgbClr val="46464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Oval 22">
              <a:extLst>
                <a:ext uri="{FF2B5EF4-FFF2-40B4-BE49-F238E27FC236}">
                  <a16:creationId xmlns:a16="http://schemas.microsoft.com/office/drawing/2014/main" id="{E9D63434-03A6-4F19-A5D3-98D290893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276" y="1646376"/>
              <a:ext cx="74420" cy="71503"/>
            </a:xfrm>
            <a:prstGeom prst="ellipse">
              <a:avLst/>
            </a:prstGeom>
            <a:solidFill>
              <a:srgbClr val="464645"/>
            </a:solidFill>
            <a:ln w="9525">
              <a:solidFill>
                <a:srgbClr val="464645"/>
              </a:solidFill>
              <a:bevel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0492" name="文本框 39">
            <a:extLst>
              <a:ext uri="{FF2B5EF4-FFF2-40B4-BE49-F238E27FC236}">
                <a16:creationId xmlns:a16="http://schemas.microsoft.com/office/drawing/2014/main" id="{91CE0EF0-F2B8-4A4C-B992-EF324CD85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6361113"/>
            <a:ext cx="155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2</a:t>
            </a:r>
          </a:p>
        </p:txBody>
      </p:sp>
      <p:pic>
        <p:nvPicPr>
          <p:cNvPr id="20493" name="图片 1">
            <a:extLst>
              <a:ext uri="{FF2B5EF4-FFF2-40B4-BE49-F238E27FC236}">
                <a16:creationId xmlns:a16="http://schemas.microsoft.com/office/drawing/2014/main" id="{E63A8DFC-1658-42A6-93ED-01FD52AFE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63" y="2151063"/>
            <a:ext cx="4098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4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>
            <a:extLst>
              <a:ext uri="{FF2B5EF4-FFF2-40B4-BE49-F238E27FC236}">
                <a16:creationId xmlns:a16="http://schemas.microsoft.com/office/drawing/2014/main" id="{EFFA5788-5E4C-4AC2-9E6D-4BE1562CA38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312069" y="3296444"/>
            <a:ext cx="34750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404040"/>
                </a:solidFill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21507" name="文本框 46">
            <a:extLst>
              <a:ext uri="{FF2B5EF4-FFF2-40B4-BE49-F238E27FC236}">
                <a16:creationId xmlns:a16="http://schemas.microsoft.com/office/drawing/2014/main" id="{4B4ACAC5-682A-4904-B62B-D719744F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96838"/>
            <a:ext cx="5891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404040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Objective</a:t>
            </a:r>
            <a:endParaRPr lang="zh-CN" altLang="en-US" sz="3600" b="1">
              <a:solidFill>
                <a:srgbClr val="404040"/>
              </a:solidFill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CA71E101-637C-4E88-856A-508C0BC3D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663575"/>
            <a:ext cx="9215437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U</a:t>
            </a:r>
            <a:r>
              <a:rPr lang="en-US" altLang="zh-CN" sz="2400" dirty="0">
                <a:cs typeface="Arial" panose="020B0604020202020204" pitchFamily="34" charset="0"/>
              </a:rPr>
              <a:t>se camera to take a photo or upload a picture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</a:t>
            </a:r>
            <a:r>
              <a:rPr lang="en-US" altLang="zh-CN" sz="2400" dirty="0">
                <a:cs typeface="Arial" panose="020B0604020202020204" pitchFamily="34" charset="0"/>
              </a:rPr>
              <a:t>he picture are transmitted to the IBM Watson service including the face detect and expression recognition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</a:t>
            </a:r>
            <a:r>
              <a:rPr lang="en-US" altLang="zh-CN" sz="2400" dirty="0">
                <a:cs typeface="Arial" panose="020B0604020202020204" pitchFamily="34" charset="0"/>
              </a:rPr>
              <a:t>his model with the algorithms of deep learning and machine learning is trained by the datasets of KDEF 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U</a:t>
            </a:r>
            <a:r>
              <a:rPr lang="en-US" altLang="zh-CN" sz="2400" dirty="0">
                <a:cs typeface="Arial" panose="020B0604020202020204" pitchFamily="34" charset="0"/>
              </a:rPr>
              <a:t>se Node.js to implement the interactions between front-end and back-end interactions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An</a:t>
            </a:r>
            <a:r>
              <a:rPr lang="en-US" altLang="zh-CN" sz="2400" dirty="0">
                <a:cs typeface="Arial" panose="020B0604020202020204" pitchFamily="34" charset="0"/>
              </a:rPr>
              <a:t> Emoji and other animation will be rendered based on the different expression detected</a:t>
            </a:r>
          </a:p>
        </p:txBody>
      </p:sp>
      <p:sp>
        <p:nvSpPr>
          <p:cNvPr id="21509" name="文本框 39">
            <a:extLst>
              <a:ext uri="{FF2B5EF4-FFF2-40B4-BE49-F238E27FC236}">
                <a16:creationId xmlns:a16="http://schemas.microsoft.com/office/drawing/2014/main" id="{02033C33-049F-451D-B2E5-56A2143A6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6361113"/>
            <a:ext cx="155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燕尾形 3">
            <a:extLst>
              <a:ext uri="{FF2B5EF4-FFF2-40B4-BE49-F238E27FC236}">
                <a16:creationId xmlns:a16="http://schemas.microsoft.com/office/drawing/2014/main" id="{7BADCBA9-D7EA-4290-B96D-A870FCD72A78}"/>
              </a:ext>
            </a:extLst>
          </p:cNvPr>
          <p:cNvSpPr/>
          <p:nvPr/>
        </p:nvSpPr>
        <p:spPr>
          <a:xfrm rot="16200000">
            <a:off x="5745162" y="2124076"/>
            <a:ext cx="557213" cy="557212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3">
            <a:extLst>
              <a:ext uri="{FF2B5EF4-FFF2-40B4-BE49-F238E27FC236}">
                <a16:creationId xmlns:a16="http://schemas.microsoft.com/office/drawing/2014/main" id="{E1615E78-6207-415A-A8C2-799EAE577CE4}"/>
              </a:ext>
            </a:extLst>
          </p:cNvPr>
          <p:cNvSpPr/>
          <p:nvPr/>
        </p:nvSpPr>
        <p:spPr>
          <a:xfrm>
            <a:off x="6697663" y="3078163"/>
            <a:ext cx="557212" cy="557212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3">
            <a:extLst>
              <a:ext uri="{FF2B5EF4-FFF2-40B4-BE49-F238E27FC236}">
                <a16:creationId xmlns:a16="http://schemas.microsoft.com/office/drawing/2014/main" id="{790CB755-F0FE-444B-8BF5-B2C1895281CB}"/>
              </a:ext>
            </a:extLst>
          </p:cNvPr>
          <p:cNvSpPr/>
          <p:nvPr/>
        </p:nvSpPr>
        <p:spPr>
          <a:xfrm rot="16200000" flipH="1" flipV="1">
            <a:off x="5745162" y="4029076"/>
            <a:ext cx="557213" cy="557212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3">
            <a:extLst>
              <a:ext uri="{FF2B5EF4-FFF2-40B4-BE49-F238E27FC236}">
                <a16:creationId xmlns:a16="http://schemas.microsoft.com/office/drawing/2014/main" id="{B510FFC6-0556-4338-8B81-D363D7978268}"/>
              </a:ext>
            </a:extLst>
          </p:cNvPr>
          <p:cNvSpPr/>
          <p:nvPr/>
        </p:nvSpPr>
        <p:spPr>
          <a:xfrm flipH="1">
            <a:off x="4792663" y="3074988"/>
            <a:ext cx="557212" cy="557212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3">
            <a:extLst>
              <a:ext uri="{FF2B5EF4-FFF2-40B4-BE49-F238E27FC236}">
                <a16:creationId xmlns:a16="http://schemas.microsoft.com/office/drawing/2014/main" id="{8AF2BE9F-8FF1-46C1-B9CE-73163C168FCD}"/>
              </a:ext>
            </a:extLst>
          </p:cNvPr>
          <p:cNvSpPr/>
          <p:nvPr/>
        </p:nvSpPr>
        <p:spPr>
          <a:xfrm rot="13500000">
            <a:off x="5070476" y="2401887"/>
            <a:ext cx="557212" cy="55721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燕尾形 3">
            <a:extLst>
              <a:ext uri="{FF2B5EF4-FFF2-40B4-BE49-F238E27FC236}">
                <a16:creationId xmlns:a16="http://schemas.microsoft.com/office/drawing/2014/main" id="{BA4D640D-1E15-4141-9A51-46320C59A04E}"/>
              </a:ext>
            </a:extLst>
          </p:cNvPr>
          <p:cNvSpPr/>
          <p:nvPr/>
        </p:nvSpPr>
        <p:spPr>
          <a:xfrm rot="8100000" flipH="1">
            <a:off x="6416675" y="2403475"/>
            <a:ext cx="557213" cy="55721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3">
            <a:extLst>
              <a:ext uri="{FF2B5EF4-FFF2-40B4-BE49-F238E27FC236}">
                <a16:creationId xmlns:a16="http://schemas.microsoft.com/office/drawing/2014/main" id="{D5E2E59A-2616-4974-9F2A-A5FE25FEFE23}"/>
              </a:ext>
            </a:extLst>
          </p:cNvPr>
          <p:cNvSpPr/>
          <p:nvPr/>
        </p:nvSpPr>
        <p:spPr>
          <a:xfrm rot="8100000" flipV="1">
            <a:off x="5070475" y="3749675"/>
            <a:ext cx="557213" cy="55721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燕尾形 3">
            <a:extLst>
              <a:ext uri="{FF2B5EF4-FFF2-40B4-BE49-F238E27FC236}">
                <a16:creationId xmlns:a16="http://schemas.microsoft.com/office/drawing/2014/main" id="{C82D1566-88D5-4225-B197-09788575DB37}"/>
              </a:ext>
            </a:extLst>
          </p:cNvPr>
          <p:cNvSpPr/>
          <p:nvPr/>
        </p:nvSpPr>
        <p:spPr>
          <a:xfrm rot="13500000" flipH="1" flipV="1">
            <a:off x="6416675" y="3749675"/>
            <a:ext cx="557213" cy="55721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38" name="矩形 20">
            <a:extLst>
              <a:ext uri="{FF2B5EF4-FFF2-40B4-BE49-F238E27FC236}">
                <a16:creationId xmlns:a16="http://schemas.microsoft.com/office/drawing/2014/main" id="{BD472BE2-6F37-420B-AF29-AA4AF6F1A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3160713"/>
            <a:ext cx="1420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Functions</a:t>
            </a:r>
            <a:endParaRPr lang="zh-CN" altLang="en-US" sz="2400" b="1">
              <a:latin typeface="Arial" panose="020B0604020202020204" pitchFamily="34" charset="0"/>
            </a:endParaRPr>
          </a:p>
        </p:txBody>
      </p:sp>
      <p:sp>
        <p:nvSpPr>
          <p:cNvPr id="22539" name="TextBox 22">
            <a:extLst>
              <a:ext uri="{FF2B5EF4-FFF2-40B4-BE49-F238E27FC236}">
                <a16:creationId xmlns:a16="http://schemas.microsoft.com/office/drawing/2014/main" id="{1886E5B4-B18E-442A-82AD-A90489256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398713"/>
            <a:ext cx="2665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Emotion presentation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Read the person’s expression and show an related Emoji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40" name="TextBox 23">
            <a:extLst>
              <a:ext uri="{FF2B5EF4-FFF2-40B4-BE49-F238E27FC236}">
                <a16:creationId xmlns:a16="http://schemas.microsoft.com/office/drawing/2014/main" id="{9B1DEC29-C2CA-4286-80F4-D12E6EFFE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688" y="855663"/>
            <a:ext cx="218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Image acquisition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Upload a image from user or take a photo in real time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41" name="TextBox 24">
            <a:extLst>
              <a:ext uri="{FF2B5EF4-FFF2-40B4-BE49-F238E27FC236}">
                <a16:creationId xmlns:a16="http://schemas.microsoft.com/office/drawing/2014/main" id="{2B0CE5E5-BD1D-4FAB-BB92-59893912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4586288"/>
            <a:ext cx="1876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Gender identification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Recognize the person’s gender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42" name="TextBox 25">
            <a:extLst>
              <a:ext uri="{FF2B5EF4-FFF2-40B4-BE49-F238E27FC236}">
                <a16:creationId xmlns:a16="http://schemas.microsoft.com/office/drawing/2014/main" id="{6014393E-6135-4C7B-A427-780A3FFC4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4559300"/>
            <a:ext cx="218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Age prediction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Estimate an accurate range of the person’s age</a:t>
            </a:r>
          </a:p>
        </p:txBody>
      </p:sp>
      <p:sp>
        <p:nvSpPr>
          <p:cNvPr id="22543" name="TextBox 27">
            <a:extLst>
              <a:ext uri="{FF2B5EF4-FFF2-40B4-BE49-F238E27FC236}">
                <a16:creationId xmlns:a16="http://schemas.microsoft.com/office/drawing/2014/main" id="{7C1B0082-2227-4279-9EB8-AD2C5760A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2351088"/>
            <a:ext cx="2162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Face recognition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Use API of face recognition from IBM Watson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44" name="文本框 46">
            <a:extLst>
              <a:ext uri="{FF2B5EF4-FFF2-40B4-BE49-F238E27FC236}">
                <a16:creationId xmlns:a16="http://schemas.microsoft.com/office/drawing/2014/main" id="{0B797F22-7E9D-47A7-8D35-BD19FCCF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96838"/>
            <a:ext cx="5891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404040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Functions   </a:t>
            </a:r>
            <a:endParaRPr lang="zh-CN" altLang="en-US" sz="3600" b="1">
              <a:solidFill>
                <a:srgbClr val="404040"/>
              </a:solidFill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45" name="文本框 39">
            <a:extLst>
              <a:ext uri="{FF2B5EF4-FFF2-40B4-BE49-F238E27FC236}">
                <a16:creationId xmlns:a16="http://schemas.microsoft.com/office/drawing/2014/main" id="{F0921F25-2654-479C-A963-4F8DD4441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6361113"/>
            <a:ext cx="155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353AB452-36DC-47D4-9734-D573A034937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312069" y="3296444"/>
            <a:ext cx="34750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404040"/>
                </a:solidFill>
                <a:latin typeface="Arial" panose="020B0604020202020204" pitchFamily="34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>
            <a:extLst>
              <a:ext uri="{FF2B5EF4-FFF2-40B4-BE49-F238E27FC236}">
                <a16:creationId xmlns:a16="http://schemas.microsoft.com/office/drawing/2014/main" id="{52C854E3-715A-4882-9E5E-EC1644FD7AA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983456" y="3296444"/>
            <a:ext cx="28178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E46C0A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23555" name="文本框 46">
            <a:extLst>
              <a:ext uri="{FF2B5EF4-FFF2-40B4-BE49-F238E27FC236}">
                <a16:creationId xmlns:a16="http://schemas.microsoft.com/office/drawing/2014/main" id="{4332CBE1-6B4D-432D-AA85-0FBAC1C3B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96838"/>
            <a:ext cx="746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E46C0A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Cognitive computing model </a:t>
            </a:r>
            <a:endParaRPr lang="zh-CN" altLang="en-US" sz="3600" b="1">
              <a:solidFill>
                <a:srgbClr val="E46C0A"/>
              </a:solidFill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56" name="Rectangle 42">
            <a:extLst>
              <a:ext uri="{FF2B5EF4-FFF2-40B4-BE49-F238E27FC236}">
                <a16:creationId xmlns:a16="http://schemas.microsoft.com/office/drawing/2014/main" id="{8ABB7953-19E6-4B32-B7D7-860F3540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5402263"/>
            <a:ext cx="3151188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E46C0A"/>
                </a:solidFill>
                <a:latin typeface="思源黑体 CN Medium" pitchFamily="34" charset="-122"/>
                <a:ea typeface="思源黑体 CN Medium" pitchFamily="34" charset="-122"/>
                <a:sym typeface="Arial" panose="020B0604020202020204" pitchFamily="34" charset="0"/>
              </a:rPr>
              <a:t>The basement we used to build this model</a:t>
            </a:r>
            <a:endParaRPr lang="zh-CN" altLang="en-US" sz="2400">
              <a:solidFill>
                <a:srgbClr val="E46C0A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grpSp>
        <p:nvGrpSpPr>
          <p:cNvPr id="23557" name="组合 23">
            <a:extLst>
              <a:ext uri="{FF2B5EF4-FFF2-40B4-BE49-F238E27FC236}">
                <a16:creationId xmlns:a16="http://schemas.microsoft.com/office/drawing/2014/main" id="{2222FB08-0091-460E-8B2A-E136B6F3ECD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224756" y="1450182"/>
            <a:ext cx="3770313" cy="3771900"/>
            <a:chOff x="0" y="0"/>
            <a:chExt cx="5016500" cy="5016500"/>
          </a:xfrm>
        </p:grpSpPr>
        <p:sp>
          <p:nvSpPr>
            <p:cNvPr id="23568" name="空心弧 28">
              <a:extLst>
                <a:ext uri="{FF2B5EF4-FFF2-40B4-BE49-F238E27FC236}">
                  <a16:creationId xmlns:a16="http://schemas.microsoft.com/office/drawing/2014/main" id="{ACF479CF-3666-492E-B662-C7F7D4E4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016500" cy="501650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6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9404" y="11393"/>
                  </a:moveTo>
                  <a:cubicBezTo>
                    <a:pt x="19092" y="15915"/>
                    <a:pt x="15333" y="19424"/>
                    <a:pt x="10800" y="19424"/>
                  </a:cubicBezTo>
                  <a:cubicBezTo>
                    <a:pt x="6266" y="19424"/>
                    <a:pt x="2507" y="15915"/>
                    <a:pt x="2195" y="11393"/>
                  </a:cubicBezTo>
                  <a:lnTo>
                    <a:pt x="25" y="11542"/>
                  </a:lnTo>
                  <a:cubicBezTo>
                    <a:pt x="416" y="17205"/>
                    <a:pt x="5123" y="21599"/>
                    <a:pt x="10800" y="21599"/>
                  </a:cubicBezTo>
                  <a:cubicBezTo>
                    <a:pt x="16476" y="21599"/>
                    <a:pt x="21183" y="17205"/>
                    <a:pt x="21574" y="11542"/>
                  </a:cubicBezTo>
                  <a:lnTo>
                    <a:pt x="19404" y="1139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69" name="空心弧 29">
              <a:extLst>
                <a:ext uri="{FF2B5EF4-FFF2-40B4-BE49-F238E27FC236}">
                  <a16:creationId xmlns:a16="http://schemas.microsoft.com/office/drawing/2014/main" id="{BFD9B4F8-E43E-4CE4-8C98-C0CAD0D9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6" y="574676"/>
              <a:ext cx="3886200" cy="388620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52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182" y="13855"/>
                  </a:moveTo>
                  <a:cubicBezTo>
                    <a:pt x="16946" y="16842"/>
                    <a:pt x="14032" y="18789"/>
                    <a:pt x="10800" y="18789"/>
                  </a:cubicBezTo>
                  <a:cubicBezTo>
                    <a:pt x="7567" y="18789"/>
                    <a:pt x="4653" y="16842"/>
                    <a:pt x="3417" y="13855"/>
                  </a:cubicBezTo>
                  <a:lnTo>
                    <a:pt x="821" y="14930"/>
                  </a:lnTo>
                  <a:cubicBezTo>
                    <a:pt x="2492" y="18967"/>
                    <a:pt x="6430" y="21599"/>
                    <a:pt x="10800" y="21599"/>
                  </a:cubicBezTo>
                  <a:cubicBezTo>
                    <a:pt x="15169" y="21599"/>
                    <a:pt x="19107" y="18967"/>
                    <a:pt x="20778" y="14930"/>
                  </a:cubicBezTo>
                  <a:lnTo>
                    <a:pt x="18182" y="13855"/>
                  </a:lnTo>
                  <a:close/>
                </a:path>
              </a:pathLst>
            </a:custGeom>
            <a:solidFill>
              <a:srgbClr val="F7C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0" name="空心弧 30">
              <a:extLst>
                <a:ext uri="{FF2B5EF4-FFF2-40B4-BE49-F238E27FC236}">
                  <a16:creationId xmlns:a16="http://schemas.microsoft.com/office/drawing/2014/main" id="{715953BF-327A-48CD-9C76-7B751DB8B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702" y="1152528"/>
              <a:ext cx="2718465" cy="271846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4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714" y="17812"/>
                  </a:moveTo>
                  <a:cubicBezTo>
                    <a:pt x="12090" y="17982"/>
                    <a:pt x="11446" y="18068"/>
                    <a:pt x="10800" y="18068"/>
                  </a:cubicBezTo>
                  <a:cubicBezTo>
                    <a:pt x="10153" y="18068"/>
                    <a:pt x="9509" y="17982"/>
                    <a:pt x="8885" y="17812"/>
                  </a:cubicBezTo>
                  <a:lnTo>
                    <a:pt x="7954" y="21218"/>
                  </a:lnTo>
                  <a:cubicBezTo>
                    <a:pt x="8882" y="21471"/>
                    <a:pt x="9838" y="21599"/>
                    <a:pt x="10800" y="21599"/>
                  </a:cubicBezTo>
                  <a:cubicBezTo>
                    <a:pt x="11761" y="21599"/>
                    <a:pt x="12717" y="21471"/>
                    <a:pt x="13645" y="21218"/>
                  </a:cubicBezTo>
                  <a:lnTo>
                    <a:pt x="12714" y="17812"/>
                  </a:lnTo>
                  <a:close/>
                </a:path>
              </a:pathLst>
            </a:custGeom>
            <a:solidFill>
              <a:srgbClr val="AE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1" name="空心弧 31">
              <a:extLst>
                <a:ext uri="{FF2B5EF4-FFF2-40B4-BE49-F238E27FC236}">
                  <a16:creationId xmlns:a16="http://schemas.microsoft.com/office/drawing/2014/main" id="{6A12239E-E186-4378-8890-FF39CB3A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766" y="1678709"/>
              <a:ext cx="1678396" cy="1678396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04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237" y="16142"/>
                  </a:moveTo>
                  <a:cubicBezTo>
                    <a:pt x="6864" y="15448"/>
                    <a:pt x="5234" y="13272"/>
                    <a:pt x="5234" y="10800"/>
                  </a:cubicBezTo>
                  <a:cubicBezTo>
                    <a:pt x="5234" y="7725"/>
                    <a:pt x="7725" y="5234"/>
                    <a:pt x="10800" y="5234"/>
                  </a:cubicBezTo>
                  <a:cubicBezTo>
                    <a:pt x="13874" y="5234"/>
                    <a:pt x="16366" y="7725"/>
                    <a:pt x="16366" y="10800"/>
                  </a:cubicBezTo>
                  <a:cubicBezTo>
                    <a:pt x="16365" y="13272"/>
                    <a:pt x="14735" y="15448"/>
                    <a:pt x="12362" y="16142"/>
                  </a:cubicBezTo>
                  <a:lnTo>
                    <a:pt x="13831" y="21165"/>
                  </a:lnTo>
                  <a:cubicBezTo>
                    <a:pt x="18435" y="19819"/>
                    <a:pt x="21600" y="1559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5597"/>
                    <a:pt x="3164" y="19819"/>
                    <a:pt x="7768" y="21165"/>
                  </a:cubicBezTo>
                  <a:lnTo>
                    <a:pt x="9237" y="16142"/>
                  </a:ln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558" name="组合 18">
            <a:extLst>
              <a:ext uri="{FF2B5EF4-FFF2-40B4-BE49-F238E27FC236}">
                <a16:creationId xmlns:a16="http://schemas.microsoft.com/office/drawing/2014/main" id="{F544A0EC-8AD3-4471-B2B7-5C5B77E04E9A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1622425"/>
            <a:ext cx="5156200" cy="3613150"/>
            <a:chOff x="7770813" y="2152650"/>
            <a:chExt cx="5156200" cy="3613150"/>
          </a:xfrm>
        </p:grpSpPr>
        <p:sp>
          <p:nvSpPr>
            <p:cNvPr id="23560" name="矩形 2">
              <a:extLst>
                <a:ext uri="{FF2B5EF4-FFF2-40B4-BE49-F238E27FC236}">
                  <a16:creationId xmlns:a16="http://schemas.microsoft.com/office/drawing/2014/main" id="{7E35865C-DCCD-4B12-9DAC-96AFDDF71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2152650"/>
              <a:ext cx="209550" cy="5492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61" name="矩形 56">
              <a:extLst>
                <a:ext uri="{FF2B5EF4-FFF2-40B4-BE49-F238E27FC236}">
                  <a16:creationId xmlns:a16="http://schemas.microsoft.com/office/drawing/2014/main" id="{852AEAD4-91A0-4271-AF9C-486E4D5F3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173413"/>
              <a:ext cx="209550" cy="549275"/>
            </a:xfrm>
            <a:prstGeom prst="rect">
              <a:avLst/>
            </a:prstGeom>
            <a:solidFill>
              <a:srgbClr val="F7C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62" name="矩形 57">
              <a:extLst>
                <a:ext uri="{FF2B5EF4-FFF2-40B4-BE49-F238E27FC236}">
                  <a16:creationId xmlns:a16="http://schemas.microsoft.com/office/drawing/2014/main" id="{4DFA3BA1-2206-4CCC-A8A3-0C914694A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4194175"/>
              <a:ext cx="209550" cy="549275"/>
            </a:xfrm>
            <a:prstGeom prst="rect">
              <a:avLst/>
            </a:prstGeom>
            <a:solidFill>
              <a:srgbClr val="AE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63" name="矩形 58">
              <a:extLst>
                <a:ext uri="{FF2B5EF4-FFF2-40B4-BE49-F238E27FC236}">
                  <a16:creationId xmlns:a16="http://schemas.microsoft.com/office/drawing/2014/main" id="{810533A1-5A25-44D4-8CAD-657F2CF42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5216525"/>
              <a:ext cx="209550" cy="5492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64" name="文本框 59">
              <a:extLst>
                <a:ext uri="{FF2B5EF4-FFF2-40B4-BE49-F238E27FC236}">
                  <a16:creationId xmlns:a16="http://schemas.microsoft.com/office/drawing/2014/main" id="{672AB549-5E8E-470F-B2E0-86B311F72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2288" y="2238375"/>
              <a:ext cx="37703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4D4D4D"/>
                  </a:solidFill>
                  <a:latin typeface="思源黑体 CN Light" pitchFamily="34" charset="-122"/>
                  <a:ea typeface="思源黑体 CN Light" pitchFamily="34" charset="-122"/>
                  <a:sym typeface="微软雅黑" panose="020B0503020204020204" pitchFamily="34" charset="-122"/>
                </a:rPr>
                <a:t>CLOUD &amp; BIG DATA &amp; API</a:t>
              </a:r>
              <a:endParaRPr lang="zh-CN" altLang="en-US" sz="2000" b="1">
                <a:solidFill>
                  <a:srgbClr val="4D4D4D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5" name="文本框 60">
              <a:extLst>
                <a:ext uri="{FF2B5EF4-FFF2-40B4-BE49-F238E27FC236}">
                  <a16:creationId xmlns:a16="http://schemas.microsoft.com/office/drawing/2014/main" id="{5B3AFF26-83F3-4AFE-81B4-8EC7CA78E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2288" y="3235325"/>
              <a:ext cx="37703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4D4D4D"/>
                  </a:solidFill>
                  <a:latin typeface="思源黑体 CN Light" pitchFamily="34" charset="-122"/>
                  <a:ea typeface="思源黑体 CN Light" pitchFamily="34" charset="-122"/>
                  <a:sym typeface="微软雅黑" panose="020B0503020204020204" pitchFamily="34" charset="-122"/>
                </a:rPr>
                <a:t>ARTIFICIAL INTELLIGENCE</a:t>
              </a:r>
              <a:endParaRPr lang="zh-CN" altLang="en-US" sz="2000" b="1">
                <a:solidFill>
                  <a:srgbClr val="4D4D4D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6" name="文本框 61">
              <a:extLst>
                <a:ext uri="{FF2B5EF4-FFF2-40B4-BE49-F238E27FC236}">
                  <a16:creationId xmlns:a16="http://schemas.microsoft.com/office/drawing/2014/main" id="{4A0723C0-8D91-4911-AAD3-DE9890F5E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2288" y="4259263"/>
              <a:ext cx="4784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4D4D4D"/>
                  </a:solidFill>
                  <a:latin typeface="思源黑体 CN Light" pitchFamily="34" charset="-122"/>
                  <a:ea typeface="思源黑体 CN Light" pitchFamily="34" charset="-122"/>
                  <a:sym typeface="微软雅黑" panose="020B0503020204020204" pitchFamily="34" charset="-122"/>
                </a:rPr>
                <a:t>COGNITION COMPUTING</a:t>
              </a:r>
              <a:endParaRPr lang="zh-CN" altLang="en-US" sz="2000" b="1">
                <a:solidFill>
                  <a:srgbClr val="4D4D4D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7" name="文本框 62">
              <a:extLst>
                <a:ext uri="{FF2B5EF4-FFF2-40B4-BE49-F238E27FC236}">
                  <a16:creationId xmlns:a16="http://schemas.microsoft.com/office/drawing/2014/main" id="{C0CFBFA0-D419-4EA6-9B3B-CAE85A816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2288" y="5283200"/>
              <a:ext cx="2298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4D4D4D"/>
                  </a:solidFill>
                  <a:latin typeface="思源黑体 CN Light" pitchFamily="34" charset="-122"/>
                  <a:ea typeface="思源黑体 CN Light" pitchFamily="34" charset="-122"/>
                  <a:sym typeface="微软雅黑" panose="020B0503020204020204" pitchFamily="34" charset="-122"/>
                </a:rPr>
                <a:t>PEOPLE &amp; TASK</a:t>
              </a:r>
              <a:endParaRPr lang="zh-CN" altLang="en-US" sz="2000" b="1">
                <a:solidFill>
                  <a:srgbClr val="4D4D4D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3559" name="文本框 39">
            <a:extLst>
              <a:ext uri="{FF2B5EF4-FFF2-40B4-BE49-F238E27FC236}">
                <a16:creationId xmlns:a16="http://schemas.microsoft.com/office/drawing/2014/main" id="{3D104EAF-A53B-48F5-84F5-975D7AD0B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6361113"/>
            <a:ext cx="155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5">
            <a:extLst>
              <a:ext uri="{FF2B5EF4-FFF2-40B4-BE49-F238E27FC236}">
                <a16:creationId xmlns:a16="http://schemas.microsoft.com/office/drawing/2014/main" id="{856AB70E-C35E-4477-8532-36D2594D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4510088"/>
            <a:ext cx="109061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C07217D3-C68F-4011-907A-68266179ED1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983456" y="3296444"/>
            <a:ext cx="28178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E46C0A"/>
                </a:solidFill>
                <a:latin typeface="Arial" panose="020B0604020202020204" pitchFamily="34" charset="0"/>
              </a:rPr>
              <a:t>Approach</a:t>
            </a:r>
          </a:p>
        </p:txBody>
      </p:sp>
      <p:sp>
        <p:nvSpPr>
          <p:cNvPr id="24580" name="文本框 46">
            <a:extLst>
              <a:ext uri="{FF2B5EF4-FFF2-40B4-BE49-F238E27FC236}">
                <a16:creationId xmlns:a16="http://schemas.microsoft.com/office/drawing/2014/main" id="{4E4B055F-8B3E-4980-A6F3-C7BEE89D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96838"/>
            <a:ext cx="746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E46C0A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Development tools</a:t>
            </a:r>
            <a:endParaRPr lang="zh-CN" altLang="en-US" sz="3600" b="1">
              <a:solidFill>
                <a:srgbClr val="E46C0A"/>
              </a:solidFill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581" name="文本框 39">
            <a:extLst>
              <a:ext uri="{FF2B5EF4-FFF2-40B4-BE49-F238E27FC236}">
                <a16:creationId xmlns:a16="http://schemas.microsoft.com/office/drawing/2014/main" id="{4E9830EB-2AC6-4A28-AE69-3F95D8B0F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6361113"/>
            <a:ext cx="155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6</a:t>
            </a:r>
          </a:p>
        </p:txBody>
      </p:sp>
      <p:pic>
        <p:nvPicPr>
          <p:cNvPr id="24582" name="图片 20">
            <a:extLst>
              <a:ext uri="{FF2B5EF4-FFF2-40B4-BE49-F238E27FC236}">
                <a16:creationId xmlns:a16="http://schemas.microsoft.com/office/drawing/2014/main" id="{9E2B599E-C0F2-49CC-A156-A2F8460B0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4746625"/>
            <a:ext cx="15240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: 圆角 1">
            <a:extLst>
              <a:ext uri="{FF2B5EF4-FFF2-40B4-BE49-F238E27FC236}">
                <a16:creationId xmlns:a16="http://schemas.microsoft.com/office/drawing/2014/main" id="{B99CDA7D-2806-4E66-B5DF-134AAD09BF39}"/>
              </a:ext>
            </a:extLst>
          </p:cNvPr>
          <p:cNvSpPr/>
          <p:nvPr/>
        </p:nvSpPr>
        <p:spPr>
          <a:xfrm>
            <a:off x="9224963" y="1519238"/>
            <a:ext cx="1481137" cy="527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24" name="矩形: 圆角 22">
            <a:extLst>
              <a:ext uri="{FF2B5EF4-FFF2-40B4-BE49-F238E27FC236}">
                <a16:creationId xmlns:a16="http://schemas.microsoft.com/office/drawing/2014/main" id="{B388452E-D641-4CE8-8E6D-EA5658C924ED}"/>
              </a:ext>
            </a:extLst>
          </p:cNvPr>
          <p:cNvSpPr/>
          <p:nvPr/>
        </p:nvSpPr>
        <p:spPr>
          <a:xfrm>
            <a:off x="9224963" y="3479800"/>
            <a:ext cx="1481137" cy="527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IBM DB2</a:t>
            </a:r>
          </a:p>
        </p:txBody>
      </p:sp>
      <p:pic>
        <p:nvPicPr>
          <p:cNvPr id="24585" name="图片 24">
            <a:extLst>
              <a:ext uri="{FF2B5EF4-FFF2-40B4-BE49-F238E27FC236}">
                <a16:creationId xmlns:a16="http://schemas.microsoft.com/office/drawing/2014/main" id="{949A4329-5364-41F3-8F93-6A8C6E4FD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63" y="4389438"/>
            <a:ext cx="148113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4D56A5C-505A-4C00-AE73-79983A0D82B5}"/>
              </a:ext>
            </a:extLst>
          </p:cNvPr>
          <p:cNvSpPr/>
          <p:nvPr/>
        </p:nvSpPr>
        <p:spPr>
          <a:xfrm>
            <a:off x="4752975" y="1519238"/>
            <a:ext cx="1481138" cy="527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Language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F4E7369-6420-46FE-BE77-ED59ADCCE106}"/>
              </a:ext>
            </a:extLst>
          </p:cNvPr>
          <p:cNvSpPr/>
          <p:nvPr/>
        </p:nvSpPr>
        <p:spPr>
          <a:xfrm>
            <a:off x="6805613" y="2676525"/>
            <a:ext cx="1481137" cy="527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Back-end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3111140-616D-4F13-A820-737E3BF151E2}"/>
              </a:ext>
            </a:extLst>
          </p:cNvPr>
          <p:cNvSpPr/>
          <p:nvPr/>
        </p:nvSpPr>
        <p:spPr>
          <a:xfrm>
            <a:off x="1176338" y="3983038"/>
            <a:ext cx="1479550" cy="527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Html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B1EF93E-1171-4320-847B-166F4A27AF35}"/>
              </a:ext>
            </a:extLst>
          </p:cNvPr>
          <p:cNvSpPr/>
          <p:nvPr/>
        </p:nvSpPr>
        <p:spPr>
          <a:xfrm>
            <a:off x="2779713" y="2676525"/>
            <a:ext cx="1481137" cy="527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Front-end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A731502-3D2D-495A-AC12-4227FD13E8D0}"/>
              </a:ext>
            </a:extLst>
          </p:cNvPr>
          <p:cNvSpPr/>
          <p:nvPr/>
        </p:nvSpPr>
        <p:spPr>
          <a:xfrm>
            <a:off x="4573588" y="3970338"/>
            <a:ext cx="1492250" cy="56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CSS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EB207C0-647D-49D6-9465-432FDD3876F0}"/>
              </a:ext>
            </a:extLst>
          </p:cNvPr>
          <p:cNvSpPr/>
          <p:nvPr/>
        </p:nvSpPr>
        <p:spPr>
          <a:xfrm>
            <a:off x="6805613" y="4010025"/>
            <a:ext cx="1481137" cy="527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/>
              <a:t>Node.JS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5A9106C-7DCC-4991-AD3A-0D3459DCDF42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7546975" y="3203575"/>
            <a:ext cx="0" cy="806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5E9CC27-0592-43E6-B707-B51ED4C6931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964738" y="2046288"/>
            <a:ext cx="1587" cy="143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594" name="图片 6">
            <a:extLst>
              <a:ext uri="{FF2B5EF4-FFF2-40B4-BE49-F238E27FC236}">
                <a16:creationId xmlns:a16="http://schemas.microsoft.com/office/drawing/2014/main" id="{AADF28D0-B732-4E95-B8B3-0D4EDA149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4606925"/>
            <a:ext cx="11064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图片 7">
            <a:extLst>
              <a:ext uri="{FF2B5EF4-FFF2-40B4-BE49-F238E27FC236}">
                <a16:creationId xmlns:a16="http://schemas.microsoft.com/office/drawing/2014/main" id="{6B7A271A-1BCD-4C2E-80A4-DC6E82F980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4606925"/>
            <a:ext cx="10953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矩形: 圆角 29">
            <a:extLst>
              <a:ext uri="{FF2B5EF4-FFF2-40B4-BE49-F238E27FC236}">
                <a16:creationId xmlns:a16="http://schemas.microsoft.com/office/drawing/2014/main" id="{AA731502-3D2D-495A-AC12-4227FD13E8D0}"/>
              </a:ext>
            </a:extLst>
          </p:cNvPr>
          <p:cNvSpPr/>
          <p:nvPr/>
        </p:nvSpPr>
        <p:spPr>
          <a:xfrm>
            <a:off x="2830513" y="3970338"/>
            <a:ext cx="1512887" cy="5794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Java script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597" name="左大括号 1">
            <a:extLst>
              <a:ext uri="{FF2B5EF4-FFF2-40B4-BE49-F238E27FC236}">
                <a16:creationId xmlns:a16="http://schemas.microsoft.com/office/drawing/2014/main" id="{6F59A278-3E7E-42B1-813C-80FA797091E5}"/>
              </a:ext>
            </a:extLst>
          </p:cNvPr>
          <p:cNvSpPr>
            <a:spLocks/>
          </p:cNvSpPr>
          <p:nvPr/>
        </p:nvSpPr>
        <p:spPr bwMode="auto">
          <a:xfrm rot="5400000">
            <a:off x="3313113" y="1563688"/>
            <a:ext cx="458787" cy="3900487"/>
          </a:xfrm>
          <a:prstGeom prst="leftBrace">
            <a:avLst>
              <a:gd name="adj1" fmla="val 834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4598" name="左大括号 1">
            <a:extLst>
              <a:ext uri="{FF2B5EF4-FFF2-40B4-BE49-F238E27FC236}">
                <a16:creationId xmlns:a16="http://schemas.microsoft.com/office/drawing/2014/main" id="{03590451-EF44-4DC0-9EAD-F8E44C5F302D}"/>
              </a:ext>
            </a:extLst>
          </p:cNvPr>
          <p:cNvSpPr>
            <a:spLocks/>
          </p:cNvSpPr>
          <p:nvPr/>
        </p:nvSpPr>
        <p:spPr bwMode="auto">
          <a:xfrm rot="5400000">
            <a:off x="5263357" y="321469"/>
            <a:ext cx="457200" cy="3900487"/>
          </a:xfrm>
          <a:prstGeom prst="leftBrace">
            <a:avLst>
              <a:gd name="adj1" fmla="val 837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24599" name="直接箭头连接符 4">
            <a:extLst>
              <a:ext uri="{FF2B5EF4-FFF2-40B4-BE49-F238E27FC236}">
                <a16:creationId xmlns:a16="http://schemas.microsoft.com/office/drawing/2014/main" id="{EBD372DD-5CE2-44B0-BAF0-E90B0F2114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1713" y="2446338"/>
            <a:ext cx="0" cy="230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0" name="直接箭头连接符 33">
            <a:extLst>
              <a:ext uri="{FF2B5EF4-FFF2-40B4-BE49-F238E27FC236}">
                <a16:creationId xmlns:a16="http://schemas.microsoft.com/office/drawing/2014/main" id="{6AEC3C2A-153D-4E6B-8AF8-58D05EF217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42200" y="2463800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1" name="直接箭头连接符 34">
            <a:extLst>
              <a:ext uri="{FF2B5EF4-FFF2-40B4-BE49-F238E27FC236}">
                <a16:creationId xmlns:a16="http://schemas.microsoft.com/office/drawing/2014/main" id="{CB72A7C6-C899-495D-B016-0D94201A32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2750" y="3735388"/>
            <a:ext cx="0" cy="230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2" name="直接箭头连接符 37">
            <a:extLst>
              <a:ext uri="{FF2B5EF4-FFF2-40B4-BE49-F238E27FC236}">
                <a16:creationId xmlns:a16="http://schemas.microsoft.com/office/drawing/2014/main" id="{FB1A79CF-2FA8-4CC4-8817-36D2EF77E8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92263" y="3740150"/>
            <a:ext cx="0" cy="230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>
            <a:extLst>
              <a:ext uri="{FF2B5EF4-FFF2-40B4-BE49-F238E27FC236}">
                <a16:creationId xmlns:a16="http://schemas.microsoft.com/office/drawing/2014/main" id="{29E06656-ECE9-4982-8A64-E384E5D3C8B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062831" y="3296444"/>
            <a:ext cx="29765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E46C0A"/>
                </a:solidFill>
                <a:latin typeface="Arial" panose="020B0604020202020204" pitchFamily="34" charset="0"/>
              </a:rPr>
              <a:t>Approach </a:t>
            </a:r>
          </a:p>
        </p:txBody>
      </p:sp>
      <p:sp>
        <p:nvSpPr>
          <p:cNvPr id="4" name="文本框 46">
            <a:extLst>
              <a:ext uri="{FF2B5EF4-FFF2-40B4-BE49-F238E27FC236}">
                <a16:creationId xmlns:a16="http://schemas.microsoft.com/office/drawing/2014/main" id="{4F20073D-13AA-4B90-8D56-72896D295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96838"/>
            <a:ext cx="746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E46C0A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Overall design </a:t>
            </a:r>
            <a:endParaRPr lang="zh-CN" altLang="en-US" sz="3600" b="1">
              <a:solidFill>
                <a:srgbClr val="E46C0A"/>
              </a:solidFill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空心弧 46">
            <a:extLst>
              <a:ext uri="{FF2B5EF4-FFF2-40B4-BE49-F238E27FC236}">
                <a16:creationId xmlns:a16="http://schemas.microsoft.com/office/drawing/2014/main" id="{CD5B06BD-55B2-4241-9827-D6C3B0AE3700}"/>
              </a:ext>
            </a:extLst>
          </p:cNvPr>
          <p:cNvSpPr/>
          <p:nvPr/>
        </p:nvSpPr>
        <p:spPr>
          <a:xfrm>
            <a:off x="4021138" y="1633538"/>
            <a:ext cx="2936875" cy="293528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320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8" name="空心弧 47">
            <a:extLst>
              <a:ext uri="{FF2B5EF4-FFF2-40B4-BE49-F238E27FC236}">
                <a16:creationId xmlns:a16="http://schemas.microsoft.com/office/drawing/2014/main" id="{AFB426F1-E33E-49BD-ABF1-3B941E8FD485}"/>
              </a:ext>
            </a:extLst>
          </p:cNvPr>
          <p:cNvSpPr/>
          <p:nvPr/>
        </p:nvSpPr>
        <p:spPr>
          <a:xfrm flipV="1">
            <a:off x="1692275" y="1633538"/>
            <a:ext cx="2935288" cy="293528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320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9" name="空心弧 48">
            <a:extLst>
              <a:ext uri="{FF2B5EF4-FFF2-40B4-BE49-F238E27FC236}">
                <a16:creationId xmlns:a16="http://schemas.microsoft.com/office/drawing/2014/main" id="{B4362975-1D99-4C7C-BF21-08203A6B0770}"/>
              </a:ext>
            </a:extLst>
          </p:cNvPr>
          <p:cNvSpPr/>
          <p:nvPr/>
        </p:nvSpPr>
        <p:spPr>
          <a:xfrm flipV="1">
            <a:off x="6389688" y="1633538"/>
            <a:ext cx="2935287" cy="293528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320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0" name="空心弧 49">
            <a:extLst>
              <a:ext uri="{FF2B5EF4-FFF2-40B4-BE49-F238E27FC236}">
                <a16:creationId xmlns:a16="http://schemas.microsoft.com/office/drawing/2014/main" id="{25848B9F-2683-42FB-BE19-12264FF332D8}"/>
              </a:ext>
            </a:extLst>
          </p:cNvPr>
          <p:cNvSpPr/>
          <p:nvPr/>
        </p:nvSpPr>
        <p:spPr>
          <a:xfrm>
            <a:off x="8751888" y="1633538"/>
            <a:ext cx="2935287" cy="293528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320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1" name="空心弧 4">
            <a:extLst>
              <a:ext uri="{FF2B5EF4-FFF2-40B4-BE49-F238E27FC236}">
                <a16:creationId xmlns:a16="http://schemas.microsoft.com/office/drawing/2014/main" id="{395B8310-D589-4675-8DAE-4E72A62DB5FD}"/>
              </a:ext>
            </a:extLst>
          </p:cNvPr>
          <p:cNvSpPr/>
          <p:nvPr/>
        </p:nvSpPr>
        <p:spPr>
          <a:xfrm flipV="1">
            <a:off x="8751888" y="2527300"/>
            <a:ext cx="3167062" cy="204152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320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2" name="空心弧 4">
            <a:extLst>
              <a:ext uri="{FF2B5EF4-FFF2-40B4-BE49-F238E27FC236}">
                <a16:creationId xmlns:a16="http://schemas.microsoft.com/office/drawing/2014/main" id="{76C1B8F7-49DE-4958-BF27-83F8C81A2506}"/>
              </a:ext>
            </a:extLst>
          </p:cNvPr>
          <p:cNvSpPr/>
          <p:nvPr/>
        </p:nvSpPr>
        <p:spPr>
          <a:xfrm>
            <a:off x="6389688" y="1633538"/>
            <a:ext cx="3165475" cy="2043112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rgbClr val="CE8D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320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3" name="空心弧 4">
            <a:extLst>
              <a:ext uri="{FF2B5EF4-FFF2-40B4-BE49-F238E27FC236}">
                <a16:creationId xmlns:a16="http://schemas.microsoft.com/office/drawing/2014/main" id="{E58D7635-335B-430B-AB9C-B327F4F8154D}"/>
              </a:ext>
            </a:extLst>
          </p:cNvPr>
          <p:cNvSpPr/>
          <p:nvPr/>
        </p:nvSpPr>
        <p:spPr>
          <a:xfrm flipV="1">
            <a:off x="4021138" y="2527300"/>
            <a:ext cx="3167062" cy="204152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320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4" name="空心弧 4">
            <a:extLst>
              <a:ext uri="{FF2B5EF4-FFF2-40B4-BE49-F238E27FC236}">
                <a16:creationId xmlns:a16="http://schemas.microsoft.com/office/drawing/2014/main" id="{F58EBB81-737C-4263-8986-3EB0D987DE37}"/>
              </a:ext>
            </a:extLst>
          </p:cNvPr>
          <p:cNvSpPr/>
          <p:nvPr/>
        </p:nvSpPr>
        <p:spPr>
          <a:xfrm>
            <a:off x="1692275" y="1633538"/>
            <a:ext cx="3165475" cy="2043112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rgbClr val="F4C3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320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5" name="文本框 8">
            <a:extLst>
              <a:ext uri="{FF2B5EF4-FFF2-40B4-BE49-F238E27FC236}">
                <a16:creationId xmlns:a16="http://schemas.microsoft.com/office/drawing/2014/main" id="{F65B62BF-C55C-46F0-97E8-7EF7309D6099}"/>
              </a:ext>
            </a:extLst>
          </p:cNvPr>
          <p:cNvSpPr txBox="1"/>
          <p:nvPr/>
        </p:nvSpPr>
        <p:spPr>
          <a:xfrm>
            <a:off x="2001838" y="5121275"/>
            <a:ext cx="2119312" cy="9255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zh-CN" sz="1067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 camera to gain the image of one person/ Upload the image of one person from user.</a:t>
            </a:r>
          </a:p>
        </p:txBody>
      </p:sp>
      <p:sp>
        <p:nvSpPr>
          <p:cNvPr id="25613" name="矩形 55">
            <a:extLst>
              <a:ext uri="{FF2B5EF4-FFF2-40B4-BE49-F238E27FC236}">
                <a16:creationId xmlns:a16="http://schemas.microsoft.com/office/drawing/2014/main" id="{D908EDC8-E53A-4419-8FA8-F672BDF6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63" y="4656138"/>
            <a:ext cx="15398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4C321"/>
                </a:solidFill>
                <a:latin typeface="思源黑体 CN Medium" pitchFamily="34" charset="-122"/>
                <a:ea typeface="思源黑体 CN Medium" pitchFamily="34" charset="-122"/>
              </a:rPr>
              <a:t>Send a photo</a:t>
            </a:r>
          </a:p>
        </p:txBody>
      </p:sp>
      <p:sp>
        <p:nvSpPr>
          <p:cNvPr id="57" name="文本框 8">
            <a:extLst>
              <a:ext uri="{FF2B5EF4-FFF2-40B4-BE49-F238E27FC236}">
                <a16:creationId xmlns:a16="http://schemas.microsoft.com/office/drawing/2014/main" id="{4981C1CA-0A08-4ACD-A498-31DD02CF40FA}"/>
              </a:ext>
            </a:extLst>
          </p:cNvPr>
          <p:cNvSpPr txBox="1"/>
          <p:nvPr/>
        </p:nvSpPr>
        <p:spPr>
          <a:xfrm>
            <a:off x="4378325" y="5121275"/>
            <a:ext cx="2416175" cy="7318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zh-CN" sz="1067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Detect whether a face is included in the photo, if so cut the part of face and transmit it  to the next part.</a:t>
            </a:r>
          </a:p>
        </p:txBody>
      </p:sp>
      <p:sp>
        <p:nvSpPr>
          <p:cNvPr id="25615" name="矩形 57">
            <a:extLst>
              <a:ext uri="{FF2B5EF4-FFF2-40B4-BE49-F238E27FC236}">
                <a16:creationId xmlns:a16="http://schemas.microsoft.com/office/drawing/2014/main" id="{ED5704CB-19B4-4679-9090-4406B84D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4673600"/>
            <a:ext cx="13573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accent2"/>
                </a:solidFill>
                <a:latin typeface="思源黑体 CN Medium" pitchFamily="34" charset="-122"/>
                <a:ea typeface="思源黑体 CN Medium" pitchFamily="34" charset="-122"/>
              </a:rPr>
              <a:t>Face detect</a:t>
            </a:r>
          </a:p>
        </p:txBody>
      </p:sp>
      <p:sp>
        <p:nvSpPr>
          <p:cNvPr id="59" name="文本框 8">
            <a:extLst>
              <a:ext uri="{FF2B5EF4-FFF2-40B4-BE49-F238E27FC236}">
                <a16:creationId xmlns:a16="http://schemas.microsoft.com/office/drawing/2014/main" id="{AA085758-E7F5-4F59-A227-5873B90C5970}"/>
              </a:ext>
            </a:extLst>
          </p:cNvPr>
          <p:cNvSpPr txBox="1"/>
          <p:nvPr/>
        </p:nvSpPr>
        <p:spPr>
          <a:xfrm>
            <a:off x="7021513" y="5218113"/>
            <a:ext cx="2119312" cy="711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zh-CN" sz="1067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Recognize the face’s expression and output the result.</a:t>
            </a:r>
          </a:p>
        </p:txBody>
      </p:sp>
      <p:sp>
        <p:nvSpPr>
          <p:cNvPr id="25617" name="矩形 59">
            <a:extLst>
              <a:ext uri="{FF2B5EF4-FFF2-40B4-BE49-F238E27FC236}">
                <a16:creationId xmlns:a16="http://schemas.microsoft.com/office/drawing/2014/main" id="{163DAE43-BE3A-444C-834B-7DF29134F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4656138"/>
            <a:ext cx="200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CE8D3E"/>
                </a:solidFill>
                <a:latin typeface="思源黑体 CN Medium" pitchFamily="34" charset="-122"/>
                <a:ea typeface="思源黑体 CN Medium" pitchFamily="34" charset="-122"/>
              </a:rPr>
              <a:t>Facial expression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CE8D3E"/>
                </a:solidFill>
                <a:latin typeface="思源黑体 CN Medium" pitchFamily="34" charset="-122"/>
                <a:ea typeface="思源黑体 CN Medium" pitchFamily="34" charset="-122"/>
              </a:rPr>
              <a:t>     recognition </a:t>
            </a: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8F776D0F-7E2C-4447-B959-1F470971331C}"/>
              </a:ext>
            </a:extLst>
          </p:cNvPr>
          <p:cNvSpPr txBox="1"/>
          <p:nvPr/>
        </p:nvSpPr>
        <p:spPr>
          <a:xfrm>
            <a:off x="9271000" y="5111750"/>
            <a:ext cx="2416175" cy="7318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zh-CN" sz="1067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Match a emoji with the same expression to the face detected according to the result.</a:t>
            </a:r>
          </a:p>
        </p:txBody>
      </p:sp>
      <p:sp>
        <p:nvSpPr>
          <p:cNvPr id="25619" name="矩形 61">
            <a:extLst>
              <a:ext uri="{FF2B5EF4-FFF2-40B4-BE49-F238E27FC236}">
                <a16:creationId xmlns:a16="http://schemas.microsoft.com/office/drawing/2014/main" id="{57AD303E-829F-450A-9029-0319BA419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4646613"/>
            <a:ext cx="16144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E46C0A"/>
                </a:solidFill>
                <a:latin typeface="思源黑体 CN Medium" pitchFamily="34" charset="-122"/>
                <a:ea typeface="思源黑体 CN Medium" pitchFamily="34" charset="-122"/>
              </a:rPr>
              <a:t>Match a emoji</a:t>
            </a:r>
          </a:p>
        </p:txBody>
      </p:sp>
      <p:sp>
        <p:nvSpPr>
          <p:cNvPr id="25620" name="文本框 62">
            <a:extLst>
              <a:ext uri="{FF2B5EF4-FFF2-40B4-BE49-F238E27FC236}">
                <a16:creationId xmlns:a16="http://schemas.microsoft.com/office/drawing/2014/main" id="{9D72CC2D-4123-4160-9208-853C73FE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1114425"/>
            <a:ext cx="1335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F4C321"/>
                </a:solidFill>
                <a:latin typeface="思源黑体 CN Medium" pitchFamily="34" charset="-122"/>
                <a:ea typeface="思源黑体 CN Medium" pitchFamily="34" charset="-122"/>
              </a:rPr>
              <a:t>STAGE</a:t>
            </a:r>
            <a:r>
              <a:rPr kumimoji="1" lang="zh-CN" altLang="en-US" sz="1600" b="1">
                <a:solidFill>
                  <a:srgbClr val="F4C321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kumimoji="1" lang="en-US" altLang="zh-CN" sz="1600" b="1">
                <a:solidFill>
                  <a:srgbClr val="F4C321"/>
                </a:solidFill>
                <a:latin typeface="思源黑体 CN Medium" pitchFamily="34" charset="-122"/>
                <a:ea typeface="思源黑体 CN Medium" pitchFamily="34" charset="-122"/>
              </a:rPr>
              <a:t>ONE</a:t>
            </a:r>
            <a:endParaRPr kumimoji="1" lang="zh-CN" altLang="en-US" sz="1600" b="1">
              <a:solidFill>
                <a:srgbClr val="F4C32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5621" name="文本框 63">
            <a:extLst>
              <a:ext uri="{FF2B5EF4-FFF2-40B4-BE49-F238E27FC236}">
                <a16:creationId xmlns:a16="http://schemas.microsoft.com/office/drawing/2014/main" id="{F3A5D66D-AC5E-4BF6-A53F-9E87F4508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1114425"/>
            <a:ext cx="1370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chemeClr val="accent2"/>
                </a:solidFill>
                <a:latin typeface="思源黑体 CN Medium" pitchFamily="34" charset="-122"/>
                <a:ea typeface="思源黑体 CN Medium" pitchFamily="34" charset="-122"/>
              </a:rPr>
              <a:t>STAGE</a:t>
            </a:r>
            <a:r>
              <a:rPr kumimoji="1" lang="zh-CN" altLang="en-US" sz="1600" b="1">
                <a:solidFill>
                  <a:schemeClr val="accent2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kumimoji="1" lang="en-US" altLang="zh-CN" sz="1600" b="1">
                <a:solidFill>
                  <a:schemeClr val="accent2"/>
                </a:solidFill>
                <a:latin typeface="思源黑体 CN Medium" pitchFamily="34" charset="-122"/>
                <a:ea typeface="思源黑体 CN Medium" pitchFamily="34" charset="-122"/>
              </a:rPr>
              <a:t>TWO</a:t>
            </a:r>
            <a:endParaRPr kumimoji="1" lang="zh-CN" altLang="en-US" sz="1600" b="1">
              <a:solidFill>
                <a:schemeClr val="accent2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5622" name="文本框 64">
            <a:extLst>
              <a:ext uri="{FF2B5EF4-FFF2-40B4-BE49-F238E27FC236}">
                <a16:creationId xmlns:a16="http://schemas.microsoft.com/office/drawing/2014/main" id="{ED3A7B50-FE3E-4DE6-BF64-2875DE46F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1114425"/>
            <a:ext cx="15763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CE8D3E"/>
                </a:solidFill>
                <a:latin typeface="思源黑体 CN Medium" pitchFamily="34" charset="-122"/>
                <a:ea typeface="思源黑体 CN Medium" pitchFamily="34" charset="-122"/>
              </a:rPr>
              <a:t>STAGE</a:t>
            </a:r>
            <a:r>
              <a:rPr kumimoji="1" lang="zh-CN" altLang="en-US" sz="1600" b="1">
                <a:solidFill>
                  <a:srgbClr val="CE8D3E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kumimoji="1" lang="en-US" altLang="zh-CN" sz="1600" b="1">
                <a:solidFill>
                  <a:srgbClr val="CE8D3E"/>
                </a:solidFill>
                <a:latin typeface="思源黑体 CN Medium" pitchFamily="34" charset="-122"/>
                <a:ea typeface="思源黑体 CN Medium" pitchFamily="34" charset="-122"/>
              </a:rPr>
              <a:t>THREE</a:t>
            </a:r>
            <a:endParaRPr kumimoji="1" lang="zh-CN" altLang="en-US" sz="1600" b="1">
              <a:solidFill>
                <a:srgbClr val="CE8D3E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5623" name="文本框 65">
            <a:extLst>
              <a:ext uri="{FF2B5EF4-FFF2-40B4-BE49-F238E27FC236}">
                <a16:creationId xmlns:a16="http://schemas.microsoft.com/office/drawing/2014/main" id="{C31C4F2E-DC85-43C1-A31D-6DC928CD1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3725" y="1114425"/>
            <a:ext cx="1466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E46C0A"/>
                </a:solidFill>
                <a:latin typeface="思源黑体 CN Medium" pitchFamily="34" charset="-122"/>
                <a:ea typeface="思源黑体 CN Medium" pitchFamily="34" charset="-122"/>
              </a:rPr>
              <a:t>STAGE</a:t>
            </a:r>
            <a:r>
              <a:rPr kumimoji="1" lang="zh-CN" altLang="en-US" sz="1600" b="1">
                <a:solidFill>
                  <a:srgbClr val="E46C0A"/>
                </a:solidFill>
                <a:latin typeface="思源黑体 CN Medium" pitchFamily="34" charset="-122"/>
                <a:ea typeface="思源黑体 CN Medium" pitchFamily="34" charset="-122"/>
              </a:rPr>
              <a:t> </a:t>
            </a:r>
            <a:r>
              <a:rPr kumimoji="1" lang="en-US" altLang="zh-CN" sz="1600" b="1">
                <a:solidFill>
                  <a:srgbClr val="E46C0A"/>
                </a:solidFill>
                <a:latin typeface="思源黑体 CN Medium" pitchFamily="34" charset="-122"/>
                <a:ea typeface="思源黑体 CN Medium" pitchFamily="34" charset="-122"/>
              </a:rPr>
              <a:t>FOUR</a:t>
            </a:r>
            <a:endParaRPr kumimoji="1" lang="zh-CN" altLang="en-US" sz="1600" b="1">
              <a:solidFill>
                <a:srgbClr val="E46C0A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67" name="KSO_Shape">
            <a:extLst>
              <a:ext uri="{FF2B5EF4-FFF2-40B4-BE49-F238E27FC236}">
                <a16:creationId xmlns:a16="http://schemas.microsoft.com/office/drawing/2014/main" id="{B230E490-8615-4209-9ADB-A418099748A6}"/>
              </a:ext>
            </a:extLst>
          </p:cNvPr>
          <p:cNvSpPr/>
          <p:nvPr/>
        </p:nvSpPr>
        <p:spPr bwMode="auto">
          <a:xfrm>
            <a:off x="5141913" y="2687638"/>
            <a:ext cx="654050" cy="846137"/>
          </a:xfrm>
          <a:custGeom>
            <a:avLst/>
            <a:gdLst>
              <a:gd name="T0" fmla="*/ 1292466 w 1766888"/>
              <a:gd name="T1" fmla="*/ 1151792 h 2276475"/>
              <a:gd name="T2" fmla="*/ 1414974 w 1766888"/>
              <a:gd name="T3" fmla="*/ 1225730 h 2276475"/>
              <a:gd name="T4" fmla="*/ 1476893 w 1766888"/>
              <a:gd name="T5" fmla="*/ 1355254 h 2276475"/>
              <a:gd name="T6" fmla="*/ 1467326 w 1766888"/>
              <a:gd name="T7" fmla="*/ 1751008 h 2276475"/>
              <a:gd name="T8" fmla="*/ 1407533 w 1766888"/>
              <a:gd name="T9" fmla="*/ 1803934 h 2276475"/>
              <a:gd name="T10" fmla="*/ 1219918 w 1766888"/>
              <a:gd name="T11" fmla="*/ 1867233 h 2276475"/>
              <a:gd name="T12" fmla="*/ 903948 w 1766888"/>
              <a:gd name="T13" fmla="*/ 1905000 h 2276475"/>
              <a:gd name="T14" fmla="*/ 967726 w 1766888"/>
              <a:gd name="T15" fmla="*/ 1656591 h 2276475"/>
              <a:gd name="T16" fmla="*/ 1003602 w 1766888"/>
              <a:gd name="T17" fmla="*/ 1348339 h 2276475"/>
              <a:gd name="T18" fmla="*/ 477984 w 1766888"/>
              <a:gd name="T19" fmla="*/ 1374851 h 2276475"/>
              <a:gd name="T20" fmla="*/ 516287 w 1766888"/>
              <a:gd name="T21" fmla="*/ 1679009 h 2276475"/>
              <a:gd name="T22" fmla="*/ 547408 w 1766888"/>
              <a:gd name="T23" fmla="*/ 1902076 h 2276475"/>
              <a:gd name="T24" fmla="*/ 237796 w 1766888"/>
              <a:gd name="T25" fmla="*/ 1860334 h 2276475"/>
              <a:gd name="T26" fmla="*/ 65965 w 1766888"/>
              <a:gd name="T27" fmla="*/ 1798386 h 2276475"/>
              <a:gd name="T28" fmla="*/ 9310 w 1766888"/>
              <a:gd name="T29" fmla="*/ 1745211 h 2276475"/>
              <a:gd name="T30" fmla="*/ 4788 w 1766888"/>
              <a:gd name="T31" fmla="*/ 1343212 h 2276475"/>
              <a:gd name="T32" fmla="*/ 72881 w 1766888"/>
              <a:gd name="T33" fmla="*/ 1217188 h 2276475"/>
              <a:gd name="T34" fmla="*/ 198961 w 1766888"/>
              <a:gd name="T35" fmla="*/ 1149125 h 2276475"/>
              <a:gd name="T36" fmla="*/ 507437 w 1766888"/>
              <a:gd name="T37" fmla="*/ 357977 h 2276475"/>
              <a:gd name="T38" fmla="*/ 463817 w 1766888"/>
              <a:gd name="T39" fmla="*/ 443754 h 2276475"/>
              <a:gd name="T40" fmla="*/ 451316 w 1766888"/>
              <a:gd name="T41" fmla="*/ 602028 h 2276475"/>
              <a:gd name="T42" fmla="*/ 470998 w 1766888"/>
              <a:gd name="T43" fmla="*/ 723921 h 2276475"/>
              <a:gd name="T44" fmla="*/ 544941 w 1766888"/>
              <a:gd name="T45" fmla="*/ 876619 h 2276475"/>
              <a:gd name="T46" fmla="*/ 637237 w 1766888"/>
              <a:gd name="T47" fmla="*/ 967972 h 2276475"/>
              <a:gd name="T48" fmla="*/ 711977 w 1766888"/>
              <a:gd name="T49" fmla="*/ 999309 h 2276475"/>
              <a:gd name="T50" fmla="*/ 785919 w 1766888"/>
              <a:gd name="T51" fmla="*/ 992936 h 2276475"/>
              <a:gd name="T52" fmla="*/ 860129 w 1766888"/>
              <a:gd name="T53" fmla="*/ 949915 h 2276475"/>
              <a:gd name="T54" fmla="*/ 965989 w 1766888"/>
              <a:gd name="T55" fmla="*/ 814213 h 2276475"/>
              <a:gd name="T56" fmla="*/ 1011472 w 1766888"/>
              <a:gd name="T57" fmla="*/ 684618 h 2276475"/>
              <a:gd name="T58" fmla="*/ 1021579 w 1766888"/>
              <a:gd name="T59" fmla="*/ 552368 h 2276475"/>
              <a:gd name="T60" fmla="*/ 823423 w 1766888"/>
              <a:gd name="T61" fmla="*/ 523688 h 2276475"/>
              <a:gd name="T62" fmla="*/ 651866 w 1766888"/>
              <a:gd name="T63" fmla="*/ 465795 h 2276475"/>
              <a:gd name="T64" fmla="*/ 565155 w 1766888"/>
              <a:gd name="T65" fmla="*/ 391172 h 2276475"/>
              <a:gd name="T66" fmla="*/ 515417 w 1766888"/>
              <a:gd name="T67" fmla="*/ 357712 h 2276475"/>
              <a:gd name="T68" fmla="*/ 873960 w 1766888"/>
              <a:gd name="T69" fmla="*/ 9561 h 2276475"/>
              <a:gd name="T70" fmla="*/ 992587 w 1766888"/>
              <a:gd name="T71" fmla="*/ 51785 h 2276475"/>
              <a:gd name="T72" fmla="*/ 1081957 w 1766888"/>
              <a:gd name="T73" fmla="*/ 125876 h 2276475"/>
              <a:gd name="T74" fmla="*/ 1157230 w 1766888"/>
              <a:gd name="T75" fmla="*/ 249097 h 2276475"/>
              <a:gd name="T76" fmla="*/ 1230906 w 1766888"/>
              <a:gd name="T77" fmla="*/ 488103 h 2276475"/>
              <a:gd name="T78" fmla="*/ 1337831 w 1766888"/>
              <a:gd name="T79" fmla="*/ 751008 h 2276475"/>
              <a:gd name="T80" fmla="*/ 1364961 w 1766888"/>
              <a:gd name="T81" fmla="*/ 875823 h 2276475"/>
              <a:gd name="T82" fmla="*/ 1347938 w 1766888"/>
              <a:gd name="T83" fmla="*/ 927341 h 2276475"/>
              <a:gd name="T84" fmla="*/ 1304583 w 1766888"/>
              <a:gd name="T85" fmla="*/ 961864 h 2276475"/>
              <a:gd name="T86" fmla="*/ 1156165 w 1766888"/>
              <a:gd name="T87" fmla="*/ 978330 h 2276475"/>
              <a:gd name="T88" fmla="*/ 961733 w 1766888"/>
              <a:gd name="T89" fmla="*/ 983110 h 2276475"/>
              <a:gd name="T90" fmla="*/ 867310 w 1766888"/>
              <a:gd name="T91" fmla="*/ 1058264 h 2276475"/>
              <a:gd name="T92" fmla="*/ 768631 w 1766888"/>
              <a:gd name="T93" fmla="*/ 1094911 h 2276475"/>
              <a:gd name="T94" fmla="*/ 672612 w 1766888"/>
              <a:gd name="T95" fmla="*/ 1087741 h 2276475"/>
              <a:gd name="T96" fmla="*/ 575529 w 1766888"/>
              <a:gd name="T97" fmla="*/ 1038878 h 2276475"/>
              <a:gd name="T98" fmla="*/ 485893 w 1766888"/>
              <a:gd name="T99" fmla="*/ 954163 h 2276475"/>
              <a:gd name="T100" fmla="*/ 264863 w 1766888"/>
              <a:gd name="T101" fmla="*/ 979126 h 2276475"/>
              <a:gd name="T102" fmla="*/ 164055 w 1766888"/>
              <a:gd name="T103" fmla="*/ 948321 h 2276475"/>
              <a:gd name="T104" fmla="*/ 133202 w 1766888"/>
              <a:gd name="T105" fmla="*/ 907159 h 2276475"/>
              <a:gd name="T106" fmla="*/ 132404 w 1766888"/>
              <a:gd name="T107" fmla="*/ 813681 h 2276475"/>
              <a:gd name="T108" fmla="*/ 214592 w 1766888"/>
              <a:gd name="T109" fmla="*/ 612651 h 2276475"/>
              <a:gd name="T110" fmla="*/ 305558 w 1766888"/>
              <a:gd name="T111" fmla="*/ 333014 h 2276475"/>
              <a:gd name="T112" fmla="*/ 369925 w 1766888"/>
              <a:gd name="T113" fmla="*/ 180582 h 2276475"/>
              <a:gd name="T114" fmla="*/ 453443 w 1766888"/>
              <a:gd name="T115" fmla="*/ 83652 h 2276475"/>
              <a:gd name="T116" fmla="*/ 546537 w 1766888"/>
              <a:gd name="T117" fmla="*/ 29212 h 2276475"/>
              <a:gd name="T118" fmla="*/ 706391 w 1766888"/>
              <a:gd name="T119" fmla="*/ 265 h 227647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766888" h="2276475">
                <a:moveTo>
                  <a:pt x="1210250" y="1347787"/>
                </a:moveTo>
                <a:lnTo>
                  <a:pt x="1263883" y="1351283"/>
                </a:lnTo>
                <a:lnTo>
                  <a:pt x="1313390" y="1354461"/>
                </a:lnTo>
                <a:lnTo>
                  <a:pt x="1357502" y="1357640"/>
                </a:lnTo>
                <a:lnTo>
                  <a:pt x="1395267" y="1360818"/>
                </a:lnTo>
                <a:lnTo>
                  <a:pt x="1449535" y="1364950"/>
                </a:lnTo>
                <a:lnTo>
                  <a:pt x="1469211" y="1366857"/>
                </a:lnTo>
                <a:lnTo>
                  <a:pt x="1484443" y="1367174"/>
                </a:lnTo>
                <a:lnTo>
                  <a:pt x="1499676" y="1368446"/>
                </a:lnTo>
                <a:lnTo>
                  <a:pt x="1514275" y="1370671"/>
                </a:lnTo>
                <a:lnTo>
                  <a:pt x="1529190" y="1373213"/>
                </a:lnTo>
                <a:lnTo>
                  <a:pt x="1543471" y="1376391"/>
                </a:lnTo>
                <a:lnTo>
                  <a:pt x="1557752" y="1380205"/>
                </a:lnTo>
                <a:lnTo>
                  <a:pt x="1571716" y="1384973"/>
                </a:lnTo>
                <a:lnTo>
                  <a:pt x="1585045" y="1390058"/>
                </a:lnTo>
                <a:lnTo>
                  <a:pt x="1598056" y="1396414"/>
                </a:lnTo>
                <a:lnTo>
                  <a:pt x="1611385" y="1403089"/>
                </a:lnTo>
                <a:lnTo>
                  <a:pt x="1623762" y="1410399"/>
                </a:lnTo>
                <a:lnTo>
                  <a:pt x="1635821" y="1418027"/>
                </a:lnTo>
                <a:lnTo>
                  <a:pt x="1647246" y="1426290"/>
                </a:lnTo>
                <a:lnTo>
                  <a:pt x="1658671" y="1435189"/>
                </a:lnTo>
                <a:lnTo>
                  <a:pt x="1669143" y="1444724"/>
                </a:lnTo>
                <a:lnTo>
                  <a:pt x="1679933" y="1454577"/>
                </a:lnTo>
                <a:lnTo>
                  <a:pt x="1689771" y="1464747"/>
                </a:lnTo>
                <a:lnTo>
                  <a:pt x="1698975" y="1475553"/>
                </a:lnTo>
                <a:lnTo>
                  <a:pt x="1707860" y="1486995"/>
                </a:lnTo>
                <a:lnTo>
                  <a:pt x="1716112" y="1498437"/>
                </a:lnTo>
                <a:lnTo>
                  <a:pt x="1723728" y="1510514"/>
                </a:lnTo>
                <a:lnTo>
                  <a:pt x="1731027" y="1522909"/>
                </a:lnTo>
                <a:lnTo>
                  <a:pt x="1737692" y="1535622"/>
                </a:lnTo>
                <a:lnTo>
                  <a:pt x="1743404" y="1548971"/>
                </a:lnTo>
                <a:lnTo>
                  <a:pt x="1749116" y="1562638"/>
                </a:lnTo>
                <a:lnTo>
                  <a:pt x="1753242" y="1576622"/>
                </a:lnTo>
                <a:lnTo>
                  <a:pt x="1757368" y="1590606"/>
                </a:lnTo>
                <a:lnTo>
                  <a:pt x="1761176" y="1605226"/>
                </a:lnTo>
                <a:lnTo>
                  <a:pt x="1763715" y="1619528"/>
                </a:lnTo>
                <a:lnTo>
                  <a:pt x="1765301" y="1634784"/>
                </a:lnTo>
                <a:lnTo>
                  <a:pt x="1766571" y="1650040"/>
                </a:lnTo>
                <a:lnTo>
                  <a:pt x="1766888" y="1665295"/>
                </a:lnTo>
                <a:lnTo>
                  <a:pt x="1766888" y="2042873"/>
                </a:lnTo>
                <a:lnTo>
                  <a:pt x="1766571" y="2049547"/>
                </a:lnTo>
                <a:lnTo>
                  <a:pt x="1766254" y="2055904"/>
                </a:lnTo>
                <a:lnTo>
                  <a:pt x="1764667" y="2062260"/>
                </a:lnTo>
                <a:lnTo>
                  <a:pt x="1763080" y="2068299"/>
                </a:lnTo>
                <a:lnTo>
                  <a:pt x="1761176" y="2074656"/>
                </a:lnTo>
                <a:lnTo>
                  <a:pt x="1758637" y="2080694"/>
                </a:lnTo>
                <a:lnTo>
                  <a:pt x="1755463" y="2086733"/>
                </a:lnTo>
                <a:lnTo>
                  <a:pt x="1752290" y="2092454"/>
                </a:lnTo>
                <a:lnTo>
                  <a:pt x="1748799" y="2098175"/>
                </a:lnTo>
                <a:lnTo>
                  <a:pt x="1744356" y="2104213"/>
                </a:lnTo>
                <a:lnTo>
                  <a:pt x="1739596" y="2109616"/>
                </a:lnTo>
                <a:lnTo>
                  <a:pt x="1734836" y="2115019"/>
                </a:lnTo>
                <a:lnTo>
                  <a:pt x="1729440" y="2120423"/>
                </a:lnTo>
                <a:lnTo>
                  <a:pt x="1723411" y="2125826"/>
                </a:lnTo>
                <a:lnTo>
                  <a:pt x="1717381" y="2131229"/>
                </a:lnTo>
                <a:lnTo>
                  <a:pt x="1710717" y="2136314"/>
                </a:lnTo>
                <a:lnTo>
                  <a:pt x="1703735" y="2141399"/>
                </a:lnTo>
                <a:lnTo>
                  <a:pt x="1696436" y="2146166"/>
                </a:lnTo>
                <a:lnTo>
                  <a:pt x="1688819" y="2150934"/>
                </a:lnTo>
                <a:lnTo>
                  <a:pt x="1680885" y="2155701"/>
                </a:lnTo>
                <a:lnTo>
                  <a:pt x="1672634" y="2160469"/>
                </a:lnTo>
                <a:lnTo>
                  <a:pt x="1663748" y="2164918"/>
                </a:lnTo>
                <a:lnTo>
                  <a:pt x="1654545" y="2169368"/>
                </a:lnTo>
                <a:lnTo>
                  <a:pt x="1645342" y="2173817"/>
                </a:lnTo>
                <a:lnTo>
                  <a:pt x="1625666" y="2182081"/>
                </a:lnTo>
                <a:lnTo>
                  <a:pt x="1604721" y="2190344"/>
                </a:lnTo>
                <a:lnTo>
                  <a:pt x="1582823" y="2198290"/>
                </a:lnTo>
                <a:lnTo>
                  <a:pt x="1559656" y="2205600"/>
                </a:lnTo>
                <a:lnTo>
                  <a:pt x="1535537" y="2212592"/>
                </a:lnTo>
                <a:lnTo>
                  <a:pt x="1510149" y="2218949"/>
                </a:lnTo>
                <a:lnTo>
                  <a:pt x="1484126" y="2225623"/>
                </a:lnTo>
                <a:lnTo>
                  <a:pt x="1456834" y="2231344"/>
                </a:lnTo>
                <a:lnTo>
                  <a:pt x="1428907" y="2237383"/>
                </a:lnTo>
                <a:lnTo>
                  <a:pt x="1400027" y="2242468"/>
                </a:lnTo>
                <a:lnTo>
                  <a:pt x="1370514" y="2247553"/>
                </a:lnTo>
                <a:lnTo>
                  <a:pt x="1340365" y="2252003"/>
                </a:lnTo>
                <a:lnTo>
                  <a:pt x="1309582" y="2256134"/>
                </a:lnTo>
                <a:lnTo>
                  <a:pt x="1277846" y="2259948"/>
                </a:lnTo>
                <a:lnTo>
                  <a:pt x="1245793" y="2263444"/>
                </a:lnTo>
                <a:lnTo>
                  <a:pt x="1213423" y="2266940"/>
                </a:lnTo>
                <a:lnTo>
                  <a:pt x="1180736" y="2269801"/>
                </a:lnTo>
                <a:lnTo>
                  <a:pt x="1147096" y="2272343"/>
                </a:lnTo>
                <a:lnTo>
                  <a:pt x="1113457" y="2274568"/>
                </a:lnTo>
                <a:lnTo>
                  <a:pt x="1079500" y="2276475"/>
                </a:lnTo>
                <a:lnTo>
                  <a:pt x="1087117" y="2255499"/>
                </a:lnTo>
                <a:lnTo>
                  <a:pt x="1094416" y="2233886"/>
                </a:lnTo>
                <a:lnTo>
                  <a:pt x="1101715" y="2211321"/>
                </a:lnTo>
                <a:lnTo>
                  <a:pt x="1108697" y="2188119"/>
                </a:lnTo>
                <a:lnTo>
                  <a:pt x="1115044" y="2164283"/>
                </a:lnTo>
                <a:lnTo>
                  <a:pt x="1121708" y="2139810"/>
                </a:lnTo>
                <a:lnTo>
                  <a:pt x="1127738" y="2114702"/>
                </a:lnTo>
                <a:lnTo>
                  <a:pt x="1133768" y="2088958"/>
                </a:lnTo>
                <a:lnTo>
                  <a:pt x="1139480" y="2062260"/>
                </a:lnTo>
                <a:lnTo>
                  <a:pt x="1144875" y="2035245"/>
                </a:lnTo>
                <a:lnTo>
                  <a:pt x="1150587" y="2007912"/>
                </a:lnTo>
                <a:lnTo>
                  <a:pt x="1155665" y="1979626"/>
                </a:lnTo>
                <a:lnTo>
                  <a:pt x="1160425" y="1951021"/>
                </a:lnTo>
                <a:lnTo>
                  <a:pt x="1164551" y="1922099"/>
                </a:lnTo>
                <a:lnTo>
                  <a:pt x="1168994" y="1892541"/>
                </a:lnTo>
                <a:lnTo>
                  <a:pt x="1173437" y="1862665"/>
                </a:lnTo>
                <a:lnTo>
                  <a:pt x="1177562" y="1832472"/>
                </a:lnTo>
                <a:lnTo>
                  <a:pt x="1181053" y="1801643"/>
                </a:lnTo>
                <a:lnTo>
                  <a:pt x="1184227" y="1770496"/>
                </a:lnTo>
                <a:lnTo>
                  <a:pt x="1187718" y="1739349"/>
                </a:lnTo>
                <a:lnTo>
                  <a:pt x="1190891" y="1707566"/>
                </a:lnTo>
                <a:lnTo>
                  <a:pt x="1193747" y="1675466"/>
                </a:lnTo>
                <a:lnTo>
                  <a:pt x="1196286" y="1643365"/>
                </a:lnTo>
                <a:lnTo>
                  <a:pt x="1198508" y="1611265"/>
                </a:lnTo>
                <a:lnTo>
                  <a:pt x="1200729" y="1578529"/>
                </a:lnTo>
                <a:lnTo>
                  <a:pt x="1202951" y="1546111"/>
                </a:lnTo>
                <a:lnTo>
                  <a:pt x="1206124" y="1480003"/>
                </a:lnTo>
                <a:lnTo>
                  <a:pt x="1208663" y="1413895"/>
                </a:lnTo>
                <a:lnTo>
                  <a:pt x="1210250" y="1347787"/>
                </a:lnTo>
                <a:close/>
                <a:moveTo>
                  <a:pt x="556835" y="1347787"/>
                </a:moveTo>
                <a:lnTo>
                  <a:pt x="558423" y="1413872"/>
                </a:lnTo>
                <a:lnTo>
                  <a:pt x="560965" y="1479958"/>
                </a:lnTo>
                <a:lnTo>
                  <a:pt x="564459" y="1545407"/>
                </a:lnTo>
                <a:lnTo>
                  <a:pt x="566047" y="1578132"/>
                </a:lnTo>
                <a:lnTo>
                  <a:pt x="568271" y="1610540"/>
                </a:lnTo>
                <a:lnTo>
                  <a:pt x="570812" y="1642947"/>
                </a:lnTo>
                <a:lnTo>
                  <a:pt x="573353" y="1675036"/>
                </a:lnTo>
                <a:lnTo>
                  <a:pt x="576529" y="1706808"/>
                </a:lnTo>
                <a:lnTo>
                  <a:pt x="579388" y="1738580"/>
                </a:lnTo>
                <a:lnTo>
                  <a:pt x="582565" y="1769716"/>
                </a:lnTo>
                <a:lnTo>
                  <a:pt x="586376" y="1800852"/>
                </a:lnTo>
                <a:lnTo>
                  <a:pt x="589871" y="1831353"/>
                </a:lnTo>
                <a:lnTo>
                  <a:pt x="593682" y="1861854"/>
                </a:lnTo>
                <a:lnTo>
                  <a:pt x="597812" y="1891720"/>
                </a:lnTo>
                <a:lnTo>
                  <a:pt x="602259" y="1920950"/>
                </a:lnTo>
                <a:lnTo>
                  <a:pt x="606706" y="1949862"/>
                </a:lnTo>
                <a:lnTo>
                  <a:pt x="611788" y="1978457"/>
                </a:lnTo>
                <a:lnTo>
                  <a:pt x="616553" y="2006416"/>
                </a:lnTo>
                <a:lnTo>
                  <a:pt x="621953" y="2034375"/>
                </a:lnTo>
                <a:lnTo>
                  <a:pt x="627353" y="2061381"/>
                </a:lnTo>
                <a:lnTo>
                  <a:pt x="633388" y="2087434"/>
                </a:lnTo>
                <a:lnTo>
                  <a:pt x="639106" y="2113487"/>
                </a:lnTo>
                <a:lnTo>
                  <a:pt x="645459" y="2138586"/>
                </a:lnTo>
                <a:lnTo>
                  <a:pt x="651812" y="2163051"/>
                </a:lnTo>
                <a:lnTo>
                  <a:pt x="658482" y="2187197"/>
                </a:lnTo>
                <a:lnTo>
                  <a:pt x="665471" y="2210073"/>
                </a:lnTo>
                <a:lnTo>
                  <a:pt x="672459" y="2232313"/>
                </a:lnTo>
                <a:lnTo>
                  <a:pt x="680082" y="2254236"/>
                </a:lnTo>
                <a:lnTo>
                  <a:pt x="687388" y="2274887"/>
                </a:lnTo>
                <a:lnTo>
                  <a:pt x="653718" y="2272981"/>
                </a:lnTo>
                <a:lnTo>
                  <a:pt x="620047" y="2270439"/>
                </a:lnTo>
                <a:lnTo>
                  <a:pt x="587012" y="2267897"/>
                </a:lnTo>
                <a:lnTo>
                  <a:pt x="554294" y="2265038"/>
                </a:lnTo>
                <a:lnTo>
                  <a:pt x="521576" y="2261543"/>
                </a:lnTo>
                <a:lnTo>
                  <a:pt x="490129" y="2257730"/>
                </a:lnTo>
                <a:lnTo>
                  <a:pt x="458682" y="2254236"/>
                </a:lnTo>
                <a:lnTo>
                  <a:pt x="427553" y="2249787"/>
                </a:lnTo>
                <a:lnTo>
                  <a:pt x="397376" y="2245022"/>
                </a:lnTo>
                <a:lnTo>
                  <a:pt x="368153" y="2239938"/>
                </a:lnTo>
                <a:lnTo>
                  <a:pt x="339247" y="2234855"/>
                </a:lnTo>
                <a:lnTo>
                  <a:pt x="311294" y="2229136"/>
                </a:lnTo>
                <a:lnTo>
                  <a:pt x="283977" y="2223099"/>
                </a:lnTo>
                <a:lnTo>
                  <a:pt x="257612" y="2217063"/>
                </a:lnTo>
                <a:lnTo>
                  <a:pt x="232518" y="2210073"/>
                </a:lnTo>
                <a:lnTo>
                  <a:pt x="208059" y="2203083"/>
                </a:lnTo>
                <a:lnTo>
                  <a:pt x="185188" y="2195775"/>
                </a:lnTo>
                <a:lnTo>
                  <a:pt x="162953" y="2188150"/>
                </a:lnTo>
                <a:lnTo>
                  <a:pt x="141670" y="2180207"/>
                </a:lnTo>
                <a:lnTo>
                  <a:pt x="121976" y="2171629"/>
                </a:lnTo>
                <a:lnTo>
                  <a:pt x="113082" y="2167499"/>
                </a:lnTo>
                <a:lnTo>
                  <a:pt x="103870" y="2163051"/>
                </a:lnTo>
                <a:lnTo>
                  <a:pt x="94976" y="2158285"/>
                </a:lnTo>
                <a:lnTo>
                  <a:pt x="86717" y="2153837"/>
                </a:lnTo>
                <a:lnTo>
                  <a:pt x="78776" y="2149071"/>
                </a:lnTo>
                <a:lnTo>
                  <a:pt x="70517" y="2144305"/>
                </a:lnTo>
                <a:lnTo>
                  <a:pt x="63212" y="2139222"/>
                </a:lnTo>
                <a:lnTo>
                  <a:pt x="56541" y="2134456"/>
                </a:lnTo>
                <a:lnTo>
                  <a:pt x="49870" y="2129372"/>
                </a:lnTo>
                <a:lnTo>
                  <a:pt x="43518" y="2124289"/>
                </a:lnTo>
                <a:lnTo>
                  <a:pt x="37800" y="2118888"/>
                </a:lnTo>
                <a:lnTo>
                  <a:pt x="32400" y="2113804"/>
                </a:lnTo>
                <a:lnTo>
                  <a:pt x="27318" y="2108403"/>
                </a:lnTo>
                <a:lnTo>
                  <a:pt x="22553" y="2102684"/>
                </a:lnTo>
                <a:lnTo>
                  <a:pt x="18423" y="2097283"/>
                </a:lnTo>
                <a:lnTo>
                  <a:pt x="14612" y="2091564"/>
                </a:lnTo>
                <a:lnTo>
                  <a:pt x="11118" y="2085527"/>
                </a:lnTo>
                <a:lnTo>
                  <a:pt x="8259" y="2079809"/>
                </a:lnTo>
                <a:lnTo>
                  <a:pt x="5718" y="2074090"/>
                </a:lnTo>
                <a:lnTo>
                  <a:pt x="3494" y="2067735"/>
                </a:lnTo>
                <a:lnTo>
                  <a:pt x="1588" y="2061699"/>
                </a:lnTo>
                <a:lnTo>
                  <a:pt x="635" y="2055344"/>
                </a:lnTo>
                <a:lnTo>
                  <a:pt x="0" y="2049308"/>
                </a:lnTo>
                <a:lnTo>
                  <a:pt x="0" y="2042636"/>
                </a:lnTo>
                <a:lnTo>
                  <a:pt x="0" y="1665187"/>
                </a:lnTo>
                <a:lnTo>
                  <a:pt x="318" y="1649937"/>
                </a:lnTo>
                <a:lnTo>
                  <a:pt x="1270" y="1634686"/>
                </a:lnTo>
                <a:lnTo>
                  <a:pt x="3176" y="1619436"/>
                </a:lnTo>
                <a:lnTo>
                  <a:pt x="5718" y="1605138"/>
                </a:lnTo>
                <a:lnTo>
                  <a:pt x="8894" y="1590523"/>
                </a:lnTo>
                <a:lnTo>
                  <a:pt x="13023" y="1576544"/>
                </a:lnTo>
                <a:lnTo>
                  <a:pt x="17788" y="1562564"/>
                </a:lnTo>
                <a:lnTo>
                  <a:pt x="23188" y="1548902"/>
                </a:lnTo>
                <a:lnTo>
                  <a:pt x="29223" y="1535558"/>
                </a:lnTo>
                <a:lnTo>
                  <a:pt x="35576" y="1522849"/>
                </a:lnTo>
                <a:lnTo>
                  <a:pt x="42882" y="1510458"/>
                </a:lnTo>
                <a:lnTo>
                  <a:pt x="50506" y="1498385"/>
                </a:lnTo>
                <a:lnTo>
                  <a:pt x="59082" y="1486947"/>
                </a:lnTo>
                <a:lnTo>
                  <a:pt x="67659" y="1475510"/>
                </a:lnTo>
                <a:lnTo>
                  <a:pt x="77188" y="1464707"/>
                </a:lnTo>
                <a:lnTo>
                  <a:pt x="87035" y="1454540"/>
                </a:lnTo>
                <a:lnTo>
                  <a:pt x="97200" y="1444691"/>
                </a:lnTo>
                <a:lnTo>
                  <a:pt x="108317" y="1435159"/>
                </a:lnTo>
                <a:lnTo>
                  <a:pt x="119435" y="1426263"/>
                </a:lnTo>
                <a:lnTo>
                  <a:pt x="131188" y="1418003"/>
                </a:lnTo>
                <a:lnTo>
                  <a:pt x="143259" y="1410377"/>
                </a:lnTo>
                <a:lnTo>
                  <a:pt x="155647" y="1403070"/>
                </a:lnTo>
                <a:lnTo>
                  <a:pt x="168353" y="1396398"/>
                </a:lnTo>
                <a:lnTo>
                  <a:pt x="182012" y="1390044"/>
                </a:lnTo>
                <a:lnTo>
                  <a:pt x="195353" y="1384960"/>
                </a:lnTo>
                <a:lnTo>
                  <a:pt x="209329" y="1380194"/>
                </a:lnTo>
                <a:lnTo>
                  <a:pt x="222988" y="1376382"/>
                </a:lnTo>
                <a:lnTo>
                  <a:pt x="237600" y="1373204"/>
                </a:lnTo>
                <a:lnTo>
                  <a:pt x="252212" y="1370663"/>
                </a:lnTo>
                <a:lnTo>
                  <a:pt x="267141" y="1368439"/>
                </a:lnTo>
                <a:lnTo>
                  <a:pt x="282388" y="1367168"/>
                </a:lnTo>
                <a:lnTo>
                  <a:pt x="297953" y="1366850"/>
                </a:lnTo>
                <a:lnTo>
                  <a:pt x="317647" y="1364944"/>
                </a:lnTo>
                <a:lnTo>
                  <a:pt x="371965" y="1360813"/>
                </a:lnTo>
                <a:lnTo>
                  <a:pt x="409765" y="1357636"/>
                </a:lnTo>
                <a:lnTo>
                  <a:pt x="453918" y="1354459"/>
                </a:lnTo>
                <a:lnTo>
                  <a:pt x="503153" y="1351282"/>
                </a:lnTo>
                <a:lnTo>
                  <a:pt x="556835" y="1347787"/>
                </a:lnTo>
                <a:close/>
                <a:moveTo>
                  <a:pt x="608844" y="427466"/>
                </a:moveTo>
                <a:lnTo>
                  <a:pt x="605985" y="427783"/>
                </a:lnTo>
                <a:lnTo>
                  <a:pt x="602491" y="428100"/>
                </a:lnTo>
                <a:lnTo>
                  <a:pt x="599632" y="428735"/>
                </a:lnTo>
                <a:lnTo>
                  <a:pt x="593915" y="430956"/>
                </a:lnTo>
                <a:lnTo>
                  <a:pt x="587880" y="434130"/>
                </a:lnTo>
                <a:lnTo>
                  <a:pt x="582480" y="437938"/>
                </a:lnTo>
                <a:lnTo>
                  <a:pt x="577398" y="442381"/>
                </a:lnTo>
                <a:lnTo>
                  <a:pt x="572633" y="456027"/>
                </a:lnTo>
                <a:lnTo>
                  <a:pt x="568186" y="470625"/>
                </a:lnTo>
                <a:lnTo>
                  <a:pt x="564375" y="485223"/>
                </a:lnTo>
                <a:lnTo>
                  <a:pt x="560245" y="499821"/>
                </a:lnTo>
                <a:lnTo>
                  <a:pt x="557069" y="515053"/>
                </a:lnTo>
                <a:lnTo>
                  <a:pt x="553893" y="530286"/>
                </a:lnTo>
                <a:lnTo>
                  <a:pt x="550716" y="545836"/>
                </a:lnTo>
                <a:lnTo>
                  <a:pt x="548175" y="561386"/>
                </a:lnTo>
                <a:lnTo>
                  <a:pt x="545634" y="577570"/>
                </a:lnTo>
                <a:lnTo>
                  <a:pt x="544046" y="593438"/>
                </a:lnTo>
                <a:lnTo>
                  <a:pt x="542140" y="609940"/>
                </a:lnTo>
                <a:lnTo>
                  <a:pt x="540552" y="626442"/>
                </a:lnTo>
                <a:lnTo>
                  <a:pt x="539599" y="642944"/>
                </a:lnTo>
                <a:lnTo>
                  <a:pt x="538964" y="660080"/>
                </a:lnTo>
                <a:lnTo>
                  <a:pt x="538328" y="676900"/>
                </a:lnTo>
                <a:lnTo>
                  <a:pt x="538011" y="694036"/>
                </a:lnTo>
                <a:lnTo>
                  <a:pt x="538328" y="706730"/>
                </a:lnTo>
                <a:lnTo>
                  <a:pt x="538964" y="719424"/>
                </a:lnTo>
                <a:lnTo>
                  <a:pt x="539599" y="732118"/>
                </a:lnTo>
                <a:lnTo>
                  <a:pt x="540234" y="744495"/>
                </a:lnTo>
                <a:lnTo>
                  <a:pt x="541505" y="756871"/>
                </a:lnTo>
                <a:lnTo>
                  <a:pt x="542775" y="769248"/>
                </a:lnTo>
                <a:lnTo>
                  <a:pt x="544681" y="781624"/>
                </a:lnTo>
                <a:lnTo>
                  <a:pt x="546587" y="794001"/>
                </a:lnTo>
                <a:lnTo>
                  <a:pt x="548493" y="806060"/>
                </a:lnTo>
                <a:lnTo>
                  <a:pt x="550716" y="818119"/>
                </a:lnTo>
                <a:lnTo>
                  <a:pt x="553893" y="829861"/>
                </a:lnTo>
                <a:lnTo>
                  <a:pt x="556434" y="841920"/>
                </a:lnTo>
                <a:lnTo>
                  <a:pt x="559610" y="853662"/>
                </a:lnTo>
                <a:lnTo>
                  <a:pt x="562469" y="865086"/>
                </a:lnTo>
                <a:lnTo>
                  <a:pt x="566280" y="876511"/>
                </a:lnTo>
                <a:lnTo>
                  <a:pt x="569774" y="887618"/>
                </a:lnTo>
                <a:lnTo>
                  <a:pt x="573586" y="899042"/>
                </a:lnTo>
                <a:lnTo>
                  <a:pt x="577398" y="909832"/>
                </a:lnTo>
                <a:lnTo>
                  <a:pt x="581845" y="920939"/>
                </a:lnTo>
                <a:lnTo>
                  <a:pt x="586292" y="931412"/>
                </a:lnTo>
                <a:lnTo>
                  <a:pt x="595185" y="952674"/>
                </a:lnTo>
                <a:lnTo>
                  <a:pt x="605667" y="972984"/>
                </a:lnTo>
                <a:lnTo>
                  <a:pt x="615832" y="992659"/>
                </a:lnTo>
                <a:lnTo>
                  <a:pt x="626949" y="1012018"/>
                </a:lnTo>
                <a:lnTo>
                  <a:pt x="638702" y="1030106"/>
                </a:lnTo>
                <a:lnTo>
                  <a:pt x="650772" y="1047560"/>
                </a:lnTo>
                <a:lnTo>
                  <a:pt x="663477" y="1064380"/>
                </a:lnTo>
                <a:lnTo>
                  <a:pt x="676183" y="1080564"/>
                </a:lnTo>
                <a:lnTo>
                  <a:pt x="689841" y="1095797"/>
                </a:lnTo>
                <a:lnTo>
                  <a:pt x="703499" y="1109760"/>
                </a:lnTo>
                <a:lnTo>
                  <a:pt x="710487" y="1116424"/>
                </a:lnTo>
                <a:lnTo>
                  <a:pt x="717475" y="1123089"/>
                </a:lnTo>
                <a:lnTo>
                  <a:pt x="724781" y="1129118"/>
                </a:lnTo>
                <a:lnTo>
                  <a:pt x="731769" y="1135148"/>
                </a:lnTo>
                <a:lnTo>
                  <a:pt x="739075" y="1140860"/>
                </a:lnTo>
                <a:lnTo>
                  <a:pt x="746380" y="1146255"/>
                </a:lnTo>
                <a:lnTo>
                  <a:pt x="753686" y="1151967"/>
                </a:lnTo>
                <a:lnTo>
                  <a:pt x="760992" y="1156727"/>
                </a:lnTo>
                <a:lnTo>
                  <a:pt x="768297" y="1161170"/>
                </a:lnTo>
                <a:lnTo>
                  <a:pt x="775920" y="1165613"/>
                </a:lnTo>
                <a:lnTo>
                  <a:pt x="783226" y="1170056"/>
                </a:lnTo>
                <a:lnTo>
                  <a:pt x="790532" y="1174181"/>
                </a:lnTo>
                <a:lnTo>
                  <a:pt x="798155" y="1177355"/>
                </a:lnTo>
                <a:lnTo>
                  <a:pt x="805461" y="1180528"/>
                </a:lnTo>
                <a:lnTo>
                  <a:pt x="813084" y="1184019"/>
                </a:lnTo>
                <a:lnTo>
                  <a:pt x="820390" y="1186558"/>
                </a:lnTo>
                <a:lnTo>
                  <a:pt x="828013" y="1189097"/>
                </a:lnTo>
                <a:lnTo>
                  <a:pt x="835318" y="1191318"/>
                </a:lnTo>
                <a:lnTo>
                  <a:pt x="842624" y="1192588"/>
                </a:lnTo>
                <a:lnTo>
                  <a:pt x="850247" y="1194174"/>
                </a:lnTo>
                <a:lnTo>
                  <a:pt x="857553" y="1195444"/>
                </a:lnTo>
                <a:lnTo>
                  <a:pt x="864859" y="1196396"/>
                </a:lnTo>
                <a:lnTo>
                  <a:pt x="872164" y="1196713"/>
                </a:lnTo>
                <a:lnTo>
                  <a:pt x="879470" y="1197030"/>
                </a:lnTo>
                <a:lnTo>
                  <a:pt x="886776" y="1196713"/>
                </a:lnTo>
                <a:lnTo>
                  <a:pt x="894081" y="1196396"/>
                </a:lnTo>
                <a:lnTo>
                  <a:pt x="901387" y="1195444"/>
                </a:lnTo>
                <a:lnTo>
                  <a:pt x="909010" y="1194174"/>
                </a:lnTo>
                <a:lnTo>
                  <a:pt x="916316" y="1192588"/>
                </a:lnTo>
                <a:lnTo>
                  <a:pt x="923621" y="1191318"/>
                </a:lnTo>
                <a:lnTo>
                  <a:pt x="931245" y="1189097"/>
                </a:lnTo>
                <a:lnTo>
                  <a:pt x="938550" y="1186558"/>
                </a:lnTo>
                <a:lnTo>
                  <a:pt x="946174" y="1184019"/>
                </a:lnTo>
                <a:lnTo>
                  <a:pt x="953479" y="1180528"/>
                </a:lnTo>
                <a:lnTo>
                  <a:pt x="961102" y="1177355"/>
                </a:lnTo>
                <a:lnTo>
                  <a:pt x="968408" y="1174181"/>
                </a:lnTo>
                <a:lnTo>
                  <a:pt x="976031" y="1170056"/>
                </a:lnTo>
                <a:lnTo>
                  <a:pt x="983337" y="1165613"/>
                </a:lnTo>
                <a:lnTo>
                  <a:pt x="990643" y="1161170"/>
                </a:lnTo>
                <a:lnTo>
                  <a:pt x="997948" y="1156727"/>
                </a:lnTo>
                <a:lnTo>
                  <a:pt x="1005572" y="1151967"/>
                </a:lnTo>
                <a:lnTo>
                  <a:pt x="1012877" y="1146255"/>
                </a:lnTo>
                <a:lnTo>
                  <a:pt x="1019865" y="1140860"/>
                </a:lnTo>
                <a:lnTo>
                  <a:pt x="1027171" y="1135148"/>
                </a:lnTo>
                <a:lnTo>
                  <a:pt x="1034476" y="1129118"/>
                </a:lnTo>
                <a:lnTo>
                  <a:pt x="1041147" y="1123089"/>
                </a:lnTo>
                <a:lnTo>
                  <a:pt x="1048452" y="1116424"/>
                </a:lnTo>
                <a:lnTo>
                  <a:pt x="1055440" y="1109760"/>
                </a:lnTo>
                <a:lnTo>
                  <a:pt x="1069099" y="1095797"/>
                </a:lnTo>
                <a:lnTo>
                  <a:pt x="1082439" y="1080564"/>
                </a:lnTo>
                <a:lnTo>
                  <a:pt x="1095463" y="1064380"/>
                </a:lnTo>
                <a:lnTo>
                  <a:pt x="1107850" y="1047560"/>
                </a:lnTo>
                <a:lnTo>
                  <a:pt x="1120238" y="1030106"/>
                </a:lnTo>
                <a:lnTo>
                  <a:pt x="1131673" y="1012018"/>
                </a:lnTo>
                <a:lnTo>
                  <a:pt x="1143108" y="992659"/>
                </a:lnTo>
                <a:lnTo>
                  <a:pt x="1153590" y="972984"/>
                </a:lnTo>
                <a:lnTo>
                  <a:pt x="1163437" y="952674"/>
                </a:lnTo>
                <a:lnTo>
                  <a:pt x="1172966" y="931412"/>
                </a:lnTo>
                <a:lnTo>
                  <a:pt x="1177413" y="920939"/>
                </a:lnTo>
                <a:lnTo>
                  <a:pt x="1181224" y="909832"/>
                </a:lnTo>
                <a:lnTo>
                  <a:pt x="1185354" y="899042"/>
                </a:lnTo>
                <a:lnTo>
                  <a:pt x="1189165" y="887618"/>
                </a:lnTo>
                <a:lnTo>
                  <a:pt x="1192977" y="876511"/>
                </a:lnTo>
                <a:lnTo>
                  <a:pt x="1196153" y="865086"/>
                </a:lnTo>
                <a:lnTo>
                  <a:pt x="1199647" y="853662"/>
                </a:lnTo>
                <a:lnTo>
                  <a:pt x="1202506" y="841920"/>
                </a:lnTo>
                <a:lnTo>
                  <a:pt x="1205365" y="829861"/>
                </a:lnTo>
                <a:lnTo>
                  <a:pt x="1207906" y="818119"/>
                </a:lnTo>
                <a:lnTo>
                  <a:pt x="1210129" y="806060"/>
                </a:lnTo>
                <a:lnTo>
                  <a:pt x="1212353" y="794001"/>
                </a:lnTo>
                <a:lnTo>
                  <a:pt x="1214576" y="781624"/>
                </a:lnTo>
                <a:lnTo>
                  <a:pt x="1215847" y="769248"/>
                </a:lnTo>
                <a:lnTo>
                  <a:pt x="1217435" y="756871"/>
                </a:lnTo>
                <a:lnTo>
                  <a:pt x="1218388" y="744495"/>
                </a:lnTo>
                <a:lnTo>
                  <a:pt x="1219658" y="732118"/>
                </a:lnTo>
                <a:lnTo>
                  <a:pt x="1220294" y="719424"/>
                </a:lnTo>
                <a:lnTo>
                  <a:pt x="1220611" y="706730"/>
                </a:lnTo>
                <a:lnTo>
                  <a:pt x="1220611" y="694036"/>
                </a:lnTo>
                <a:lnTo>
                  <a:pt x="1220294" y="676900"/>
                </a:lnTo>
                <a:lnTo>
                  <a:pt x="1219976" y="660080"/>
                </a:lnTo>
                <a:lnTo>
                  <a:pt x="1200600" y="658494"/>
                </a:lnTo>
                <a:lnTo>
                  <a:pt x="1181224" y="656907"/>
                </a:lnTo>
                <a:lnTo>
                  <a:pt x="1161531" y="655003"/>
                </a:lnTo>
                <a:lnTo>
                  <a:pt x="1141837" y="652782"/>
                </a:lnTo>
                <a:lnTo>
                  <a:pt x="1122144" y="650243"/>
                </a:lnTo>
                <a:lnTo>
                  <a:pt x="1102133" y="647387"/>
                </a:lnTo>
                <a:lnTo>
                  <a:pt x="1082122" y="644530"/>
                </a:lnTo>
                <a:lnTo>
                  <a:pt x="1062111" y="641040"/>
                </a:lnTo>
                <a:lnTo>
                  <a:pt x="1042417" y="637549"/>
                </a:lnTo>
                <a:lnTo>
                  <a:pt x="1022406" y="633741"/>
                </a:lnTo>
                <a:lnTo>
                  <a:pt x="1002713" y="629933"/>
                </a:lnTo>
                <a:lnTo>
                  <a:pt x="983337" y="625807"/>
                </a:lnTo>
                <a:lnTo>
                  <a:pt x="963961" y="621047"/>
                </a:lnTo>
                <a:lnTo>
                  <a:pt x="944903" y="616604"/>
                </a:lnTo>
                <a:lnTo>
                  <a:pt x="926480" y="611527"/>
                </a:lnTo>
                <a:lnTo>
                  <a:pt x="907740" y="606449"/>
                </a:lnTo>
                <a:lnTo>
                  <a:pt x="889952" y="601054"/>
                </a:lnTo>
                <a:lnTo>
                  <a:pt x="872482" y="595659"/>
                </a:lnTo>
                <a:lnTo>
                  <a:pt x="855330" y="589312"/>
                </a:lnTo>
                <a:lnTo>
                  <a:pt x="838495" y="583600"/>
                </a:lnTo>
                <a:lnTo>
                  <a:pt x="822613" y="576936"/>
                </a:lnTo>
                <a:lnTo>
                  <a:pt x="807049" y="570589"/>
                </a:lnTo>
                <a:lnTo>
                  <a:pt x="792120" y="563607"/>
                </a:lnTo>
                <a:lnTo>
                  <a:pt x="778462" y="556625"/>
                </a:lnTo>
                <a:lnTo>
                  <a:pt x="764803" y="549327"/>
                </a:lnTo>
                <a:lnTo>
                  <a:pt x="752098" y="541710"/>
                </a:lnTo>
                <a:lnTo>
                  <a:pt x="740345" y="534094"/>
                </a:lnTo>
                <a:lnTo>
                  <a:pt x="729228" y="526160"/>
                </a:lnTo>
                <a:lnTo>
                  <a:pt x="719381" y="517909"/>
                </a:lnTo>
                <a:lnTo>
                  <a:pt x="709852" y="509658"/>
                </a:lnTo>
                <a:lnTo>
                  <a:pt x="705723" y="505215"/>
                </a:lnTo>
                <a:lnTo>
                  <a:pt x="701911" y="500773"/>
                </a:lnTo>
                <a:lnTo>
                  <a:pt x="698100" y="496647"/>
                </a:lnTo>
                <a:lnTo>
                  <a:pt x="694606" y="491887"/>
                </a:lnTo>
                <a:lnTo>
                  <a:pt x="684441" y="478558"/>
                </a:lnTo>
                <a:lnTo>
                  <a:pt x="674912" y="467451"/>
                </a:lnTo>
                <a:lnTo>
                  <a:pt x="665383" y="457613"/>
                </a:lnTo>
                <a:lnTo>
                  <a:pt x="656489" y="449045"/>
                </a:lnTo>
                <a:lnTo>
                  <a:pt x="648231" y="442381"/>
                </a:lnTo>
                <a:lnTo>
                  <a:pt x="644101" y="439207"/>
                </a:lnTo>
                <a:lnTo>
                  <a:pt x="640607" y="436669"/>
                </a:lnTo>
                <a:lnTo>
                  <a:pt x="636478" y="434765"/>
                </a:lnTo>
                <a:lnTo>
                  <a:pt x="632984" y="432860"/>
                </a:lnTo>
                <a:lnTo>
                  <a:pt x="629172" y="430956"/>
                </a:lnTo>
                <a:lnTo>
                  <a:pt x="625678" y="430004"/>
                </a:lnTo>
                <a:lnTo>
                  <a:pt x="622184" y="428735"/>
                </a:lnTo>
                <a:lnTo>
                  <a:pt x="618690" y="428100"/>
                </a:lnTo>
                <a:lnTo>
                  <a:pt x="615514" y="427466"/>
                </a:lnTo>
                <a:lnTo>
                  <a:pt x="612020" y="427466"/>
                </a:lnTo>
                <a:lnTo>
                  <a:pt x="608844" y="427466"/>
                </a:lnTo>
                <a:close/>
                <a:moveTo>
                  <a:pt x="860094" y="0"/>
                </a:moveTo>
                <a:lnTo>
                  <a:pt x="890587" y="0"/>
                </a:lnTo>
                <a:lnTo>
                  <a:pt x="921716" y="0"/>
                </a:lnTo>
                <a:lnTo>
                  <a:pt x="937597" y="317"/>
                </a:lnTo>
                <a:lnTo>
                  <a:pt x="954432" y="1269"/>
                </a:lnTo>
                <a:lnTo>
                  <a:pt x="971584" y="2222"/>
                </a:lnTo>
                <a:lnTo>
                  <a:pt x="989054" y="3808"/>
                </a:lnTo>
                <a:lnTo>
                  <a:pt x="1007477" y="6030"/>
                </a:lnTo>
                <a:lnTo>
                  <a:pt x="1025583" y="7934"/>
                </a:lnTo>
                <a:lnTo>
                  <a:pt x="1043688" y="11425"/>
                </a:lnTo>
                <a:lnTo>
                  <a:pt x="1062746" y="15233"/>
                </a:lnTo>
                <a:lnTo>
                  <a:pt x="1081487" y="19676"/>
                </a:lnTo>
                <a:lnTo>
                  <a:pt x="1100227" y="25070"/>
                </a:lnTo>
                <a:lnTo>
                  <a:pt x="1109756" y="28561"/>
                </a:lnTo>
                <a:lnTo>
                  <a:pt x="1119285" y="31735"/>
                </a:lnTo>
                <a:lnTo>
                  <a:pt x="1128814" y="34908"/>
                </a:lnTo>
                <a:lnTo>
                  <a:pt x="1138343" y="39034"/>
                </a:lnTo>
                <a:lnTo>
                  <a:pt x="1147873" y="43159"/>
                </a:lnTo>
                <a:lnTo>
                  <a:pt x="1157084" y="47285"/>
                </a:lnTo>
                <a:lnTo>
                  <a:pt x="1166613" y="52045"/>
                </a:lnTo>
                <a:lnTo>
                  <a:pt x="1176142" y="56805"/>
                </a:lnTo>
                <a:lnTo>
                  <a:pt x="1185354" y="61883"/>
                </a:lnTo>
                <a:lnTo>
                  <a:pt x="1194883" y="67595"/>
                </a:lnTo>
                <a:lnTo>
                  <a:pt x="1203777" y="73307"/>
                </a:lnTo>
                <a:lnTo>
                  <a:pt x="1212988" y="79337"/>
                </a:lnTo>
                <a:lnTo>
                  <a:pt x="1222200" y="86001"/>
                </a:lnTo>
                <a:lnTo>
                  <a:pt x="1231093" y="92665"/>
                </a:lnTo>
                <a:lnTo>
                  <a:pt x="1240305" y="99964"/>
                </a:lnTo>
                <a:lnTo>
                  <a:pt x="1249199" y="107580"/>
                </a:lnTo>
                <a:lnTo>
                  <a:pt x="1257775" y="115197"/>
                </a:lnTo>
                <a:lnTo>
                  <a:pt x="1266669" y="123448"/>
                </a:lnTo>
                <a:lnTo>
                  <a:pt x="1275245" y="132016"/>
                </a:lnTo>
                <a:lnTo>
                  <a:pt x="1283821" y="140902"/>
                </a:lnTo>
                <a:lnTo>
                  <a:pt x="1292080" y="150422"/>
                </a:lnTo>
                <a:lnTo>
                  <a:pt x="1300656" y="160260"/>
                </a:lnTo>
                <a:lnTo>
                  <a:pt x="1308597" y="170415"/>
                </a:lnTo>
                <a:lnTo>
                  <a:pt x="1316537" y="181205"/>
                </a:lnTo>
                <a:lnTo>
                  <a:pt x="1324478" y="192312"/>
                </a:lnTo>
                <a:lnTo>
                  <a:pt x="1332102" y="203736"/>
                </a:lnTo>
                <a:lnTo>
                  <a:pt x="1340043" y="215796"/>
                </a:lnTo>
                <a:lnTo>
                  <a:pt x="1347031" y="228172"/>
                </a:lnTo>
                <a:lnTo>
                  <a:pt x="1354336" y="241183"/>
                </a:lnTo>
                <a:lnTo>
                  <a:pt x="1361324" y="254829"/>
                </a:lnTo>
                <a:lnTo>
                  <a:pt x="1368312" y="268475"/>
                </a:lnTo>
                <a:lnTo>
                  <a:pt x="1375300" y="282756"/>
                </a:lnTo>
                <a:lnTo>
                  <a:pt x="1381971" y="297671"/>
                </a:lnTo>
                <a:lnTo>
                  <a:pt x="1388006" y="312904"/>
                </a:lnTo>
                <a:lnTo>
                  <a:pt x="1394358" y="329088"/>
                </a:lnTo>
                <a:lnTo>
                  <a:pt x="1400076" y="345273"/>
                </a:lnTo>
                <a:lnTo>
                  <a:pt x="1405793" y="362410"/>
                </a:lnTo>
                <a:lnTo>
                  <a:pt x="1411511" y="379864"/>
                </a:lnTo>
                <a:lnTo>
                  <a:pt x="1416593" y="397952"/>
                </a:lnTo>
                <a:lnTo>
                  <a:pt x="1421675" y="416676"/>
                </a:lnTo>
                <a:lnTo>
                  <a:pt x="1431522" y="453488"/>
                </a:lnTo>
                <a:lnTo>
                  <a:pt x="1441369" y="488396"/>
                </a:lnTo>
                <a:lnTo>
                  <a:pt x="1450898" y="521717"/>
                </a:lnTo>
                <a:lnTo>
                  <a:pt x="1460744" y="553452"/>
                </a:lnTo>
                <a:lnTo>
                  <a:pt x="1469956" y="583283"/>
                </a:lnTo>
                <a:lnTo>
                  <a:pt x="1479485" y="611527"/>
                </a:lnTo>
                <a:lnTo>
                  <a:pt x="1489014" y="638501"/>
                </a:lnTo>
                <a:lnTo>
                  <a:pt x="1498543" y="663889"/>
                </a:lnTo>
                <a:lnTo>
                  <a:pt x="1507755" y="688007"/>
                </a:lnTo>
                <a:lnTo>
                  <a:pt x="1516331" y="710856"/>
                </a:lnTo>
                <a:lnTo>
                  <a:pt x="1525225" y="732118"/>
                </a:lnTo>
                <a:lnTo>
                  <a:pt x="1533483" y="752746"/>
                </a:lnTo>
                <a:lnTo>
                  <a:pt x="1550000" y="790510"/>
                </a:lnTo>
                <a:lnTo>
                  <a:pt x="1565247" y="824783"/>
                </a:lnTo>
                <a:lnTo>
                  <a:pt x="1579540" y="855566"/>
                </a:lnTo>
                <a:lnTo>
                  <a:pt x="1592246" y="884127"/>
                </a:lnTo>
                <a:lnTo>
                  <a:pt x="1597646" y="897455"/>
                </a:lnTo>
                <a:lnTo>
                  <a:pt x="1603045" y="910784"/>
                </a:lnTo>
                <a:lnTo>
                  <a:pt x="1608128" y="923478"/>
                </a:lnTo>
                <a:lnTo>
                  <a:pt x="1612575" y="935854"/>
                </a:lnTo>
                <a:lnTo>
                  <a:pt x="1616704" y="947914"/>
                </a:lnTo>
                <a:lnTo>
                  <a:pt x="1620198" y="960290"/>
                </a:lnTo>
                <a:lnTo>
                  <a:pt x="1623057" y="972349"/>
                </a:lnTo>
                <a:lnTo>
                  <a:pt x="1626233" y="984408"/>
                </a:lnTo>
                <a:lnTo>
                  <a:pt x="1627821" y="996468"/>
                </a:lnTo>
                <a:lnTo>
                  <a:pt x="1629409" y="1008844"/>
                </a:lnTo>
                <a:lnTo>
                  <a:pt x="1630362" y="1021538"/>
                </a:lnTo>
                <a:lnTo>
                  <a:pt x="1630362" y="1034232"/>
                </a:lnTo>
                <a:lnTo>
                  <a:pt x="1630045" y="1046608"/>
                </a:lnTo>
                <a:lnTo>
                  <a:pt x="1629727" y="1052320"/>
                </a:lnTo>
                <a:lnTo>
                  <a:pt x="1629092" y="1058350"/>
                </a:lnTo>
                <a:lnTo>
                  <a:pt x="1627821" y="1063745"/>
                </a:lnTo>
                <a:lnTo>
                  <a:pt x="1626868" y="1069140"/>
                </a:lnTo>
                <a:lnTo>
                  <a:pt x="1625280" y="1074535"/>
                </a:lnTo>
                <a:lnTo>
                  <a:pt x="1624009" y="1079612"/>
                </a:lnTo>
                <a:lnTo>
                  <a:pt x="1622104" y="1084690"/>
                </a:lnTo>
                <a:lnTo>
                  <a:pt x="1619880" y="1090085"/>
                </a:lnTo>
                <a:lnTo>
                  <a:pt x="1617657" y="1094528"/>
                </a:lnTo>
                <a:lnTo>
                  <a:pt x="1615116" y="1099288"/>
                </a:lnTo>
                <a:lnTo>
                  <a:pt x="1612575" y="1103731"/>
                </a:lnTo>
                <a:lnTo>
                  <a:pt x="1609716" y="1108173"/>
                </a:lnTo>
                <a:lnTo>
                  <a:pt x="1606857" y="1112616"/>
                </a:lnTo>
                <a:lnTo>
                  <a:pt x="1603045" y="1116424"/>
                </a:lnTo>
                <a:lnTo>
                  <a:pt x="1599869" y="1120550"/>
                </a:lnTo>
                <a:lnTo>
                  <a:pt x="1595740" y="1124041"/>
                </a:lnTo>
                <a:lnTo>
                  <a:pt x="1592246" y="1127849"/>
                </a:lnTo>
                <a:lnTo>
                  <a:pt x="1587799" y="1131340"/>
                </a:lnTo>
                <a:lnTo>
                  <a:pt x="1583352" y="1134831"/>
                </a:lnTo>
                <a:lnTo>
                  <a:pt x="1578587" y="1138004"/>
                </a:lnTo>
                <a:lnTo>
                  <a:pt x="1574141" y="1140860"/>
                </a:lnTo>
                <a:lnTo>
                  <a:pt x="1568741" y="1143716"/>
                </a:lnTo>
                <a:lnTo>
                  <a:pt x="1563659" y="1146890"/>
                </a:lnTo>
                <a:lnTo>
                  <a:pt x="1557941" y="1149428"/>
                </a:lnTo>
                <a:lnTo>
                  <a:pt x="1552541" y="1151967"/>
                </a:lnTo>
                <a:lnTo>
                  <a:pt x="1546189" y="1154189"/>
                </a:lnTo>
                <a:lnTo>
                  <a:pt x="1533801" y="1157997"/>
                </a:lnTo>
                <a:lnTo>
                  <a:pt x="1520460" y="1161805"/>
                </a:lnTo>
                <a:lnTo>
                  <a:pt x="1506166" y="1164978"/>
                </a:lnTo>
                <a:lnTo>
                  <a:pt x="1490920" y="1167200"/>
                </a:lnTo>
                <a:lnTo>
                  <a:pt x="1474720" y="1169104"/>
                </a:lnTo>
                <a:lnTo>
                  <a:pt x="1457568" y="1170056"/>
                </a:lnTo>
                <a:lnTo>
                  <a:pt x="1439780" y="1170691"/>
                </a:lnTo>
                <a:lnTo>
                  <a:pt x="1420722" y="1170691"/>
                </a:lnTo>
                <a:lnTo>
                  <a:pt x="1401029" y="1170056"/>
                </a:lnTo>
                <a:lnTo>
                  <a:pt x="1380700" y="1169104"/>
                </a:lnTo>
                <a:lnTo>
                  <a:pt x="1359101" y="1166882"/>
                </a:lnTo>
                <a:lnTo>
                  <a:pt x="1336549" y="1164344"/>
                </a:lnTo>
                <a:lnTo>
                  <a:pt x="1313361" y="1161170"/>
                </a:lnTo>
                <a:lnTo>
                  <a:pt x="1288903" y="1157362"/>
                </a:lnTo>
                <a:lnTo>
                  <a:pt x="1263810" y="1152919"/>
                </a:lnTo>
                <a:lnTo>
                  <a:pt x="1237764" y="1147842"/>
                </a:lnTo>
                <a:lnTo>
                  <a:pt x="1210447" y="1142447"/>
                </a:lnTo>
                <a:lnTo>
                  <a:pt x="1182813" y="1135783"/>
                </a:lnTo>
                <a:lnTo>
                  <a:pt x="1174236" y="1145938"/>
                </a:lnTo>
                <a:lnTo>
                  <a:pt x="1165660" y="1155775"/>
                </a:lnTo>
                <a:lnTo>
                  <a:pt x="1157084" y="1165613"/>
                </a:lnTo>
                <a:lnTo>
                  <a:pt x="1148508" y="1174816"/>
                </a:lnTo>
                <a:lnTo>
                  <a:pt x="1139296" y="1184019"/>
                </a:lnTo>
                <a:lnTo>
                  <a:pt x="1130720" y="1192588"/>
                </a:lnTo>
                <a:lnTo>
                  <a:pt x="1121509" y="1201473"/>
                </a:lnTo>
                <a:lnTo>
                  <a:pt x="1111980" y="1209407"/>
                </a:lnTo>
                <a:lnTo>
                  <a:pt x="1102768" y="1217341"/>
                </a:lnTo>
                <a:lnTo>
                  <a:pt x="1093557" y="1224957"/>
                </a:lnTo>
                <a:lnTo>
                  <a:pt x="1084028" y="1232573"/>
                </a:lnTo>
                <a:lnTo>
                  <a:pt x="1074499" y="1239555"/>
                </a:lnTo>
                <a:lnTo>
                  <a:pt x="1064969" y="1246536"/>
                </a:lnTo>
                <a:lnTo>
                  <a:pt x="1055123" y="1252883"/>
                </a:lnTo>
                <a:lnTo>
                  <a:pt x="1045594" y="1258913"/>
                </a:lnTo>
                <a:lnTo>
                  <a:pt x="1035747" y="1264625"/>
                </a:lnTo>
                <a:lnTo>
                  <a:pt x="1025900" y="1270337"/>
                </a:lnTo>
                <a:lnTo>
                  <a:pt x="1016054" y="1275415"/>
                </a:lnTo>
                <a:lnTo>
                  <a:pt x="1006207" y="1280492"/>
                </a:lnTo>
                <a:lnTo>
                  <a:pt x="996360" y="1284935"/>
                </a:lnTo>
                <a:lnTo>
                  <a:pt x="986513" y="1289061"/>
                </a:lnTo>
                <a:lnTo>
                  <a:pt x="976667" y="1292869"/>
                </a:lnTo>
                <a:lnTo>
                  <a:pt x="966820" y="1296360"/>
                </a:lnTo>
                <a:lnTo>
                  <a:pt x="956973" y="1299533"/>
                </a:lnTo>
                <a:lnTo>
                  <a:pt x="947126" y="1302389"/>
                </a:lnTo>
                <a:lnTo>
                  <a:pt x="937280" y="1304611"/>
                </a:lnTo>
                <a:lnTo>
                  <a:pt x="927433" y="1306515"/>
                </a:lnTo>
                <a:lnTo>
                  <a:pt x="917904" y="1308419"/>
                </a:lnTo>
                <a:lnTo>
                  <a:pt x="908057" y="1309688"/>
                </a:lnTo>
                <a:lnTo>
                  <a:pt x="898846" y="1310640"/>
                </a:lnTo>
                <a:lnTo>
                  <a:pt x="888999" y="1311275"/>
                </a:lnTo>
                <a:lnTo>
                  <a:pt x="879470" y="1311275"/>
                </a:lnTo>
                <a:lnTo>
                  <a:pt x="869941" y="1311275"/>
                </a:lnTo>
                <a:lnTo>
                  <a:pt x="860729" y="1310640"/>
                </a:lnTo>
                <a:lnTo>
                  <a:pt x="851200" y="1310006"/>
                </a:lnTo>
                <a:lnTo>
                  <a:pt x="841354" y="1308419"/>
                </a:lnTo>
                <a:lnTo>
                  <a:pt x="831824" y="1306515"/>
                </a:lnTo>
                <a:lnTo>
                  <a:pt x="822613" y="1304928"/>
                </a:lnTo>
                <a:lnTo>
                  <a:pt x="812766" y="1302389"/>
                </a:lnTo>
                <a:lnTo>
                  <a:pt x="803237" y="1299851"/>
                </a:lnTo>
                <a:lnTo>
                  <a:pt x="793390" y="1296677"/>
                </a:lnTo>
                <a:lnTo>
                  <a:pt x="783544" y="1293186"/>
                </a:lnTo>
                <a:lnTo>
                  <a:pt x="774015" y="1289696"/>
                </a:lnTo>
                <a:lnTo>
                  <a:pt x="764168" y="1285570"/>
                </a:lnTo>
                <a:lnTo>
                  <a:pt x="754321" y="1281127"/>
                </a:lnTo>
                <a:lnTo>
                  <a:pt x="744792" y="1276367"/>
                </a:lnTo>
                <a:lnTo>
                  <a:pt x="734945" y="1271289"/>
                </a:lnTo>
                <a:lnTo>
                  <a:pt x="725416" y="1265895"/>
                </a:lnTo>
                <a:lnTo>
                  <a:pt x="715887" y="1260500"/>
                </a:lnTo>
                <a:lnTo>
                  <a:pt x="706040" y="1254153"/>
                </a:lnTo>
                <a:lnTo>
                  <a:pt x="696829" y="1248123"/>
                </a:lnTo>
                <a:lnTo>
                  <a:pt x="687300" y="1241459"/>
                </a:lnTo>
                <a:lnTo>
                  <a:pt x="677771" y="1234477"/>
                </a:lnTo>
                <a:lnTo>
                  <a:pt x="668559" y="1227178"/>
                </a:lnTo>
                <a:lnTo>
                  <a:pt x="659030" y="1219879"/>
                </a:lnTo>
                <a:lnTo>
                  <a:pt x="650136" y="1211946"/>
                </a:lnTo>
                <a:lnTo>
                  <a:pt x="640925" y="1204012"/>
                </a:lnTo>
                <a:lnTo>
                  <a:pt x="632031" y="1196078"/>
                </a:lnTo>
                <a:lnTo>
                  <a:pt x="623137" y="1187193"/>
                </a:lnTo>
                <a:lnTo>
                  <a:pt x="614244" y="1178307"/>
                </a:lnTo>
                <a:lnTo>
                  <a:pt x="605667" y="1169421"/>
                </a:lnTo>
                <a:lnTo>
                  <a:pt x="597091" y="1159901"/>
                </a:lnTo>
                <a:lnTo>
                  <a:pt x="588515" y="1150063"/>
                </a:lnTo>
                <a:lnTo>
                  <a:pt x="580256" y="1140225"/>
                </a:lnTo>
                <a:lnTo>
                  <a:pt x="553257" y="1145938"/>
                </a:lnTo>
                <a:lnTo>
                  <a:pt x="527529" y="1151650"/>
                </a:lnTo>
                <a:lnTo>
                  <a:pt x="502436" y="1155775"/>
                </a:lnTo>
                <a:lnTo>
                  <a:pt x="478295" y="1159901"/>
                </a:lnTo>
                <a:lnTo>
                  <a:pt x="454790" y="1163074"/>
                </a:lnTo>
                <a:lnTo>
                  <a:pt x="432556" y="1165930"/>
                </a:lnTo>
                <a:lnTo>
                  <a:pt x="410956" y="1168152"/>
                </a:lnTo>
                <a:lnTo>
                  <a:pt x="390310" y="1169739"/>
                </a:lnTo>
                <a:lnTo>
                  <a:pt x="370616" y="1170691"/>
                </a:lnTo>
                <a:lnTo>
                  <a:pt x="351876" y="1171008"/>
                </a:lnTo>
                <a:lnTo>
                  <a:pt x="333453" y="1170691"/>
                </a:lnTo>
                <a:lnTo>
                  <a:pt x="316301" y="1170056"/>
                </a:lnTo>
                <a:lnTo>
                  <a:pt x="300419" y="1168469"/>
                </a:lnTo>
                <a:lnTo>
                  <a:pt x="284537" y="1166565"/>
                </a:lnTo>
                <a:lnTo>
                  <a:pt x="269926" y="1164026"/>
                </a:lnTo>
                <a:lnTo>
                  <a:pt x="256585" y="1160853"/>
                </a:lnTo>
                <a:lnTo>
                  <a:pt x="243562" y="1157045"/>
                </a:lnTo>
                <a:lnTo>
                  <a:pt x="231492" y="1152919"/>
                </a:lnTo>
                <a:lnTo>
                  <a:pt x="220374" y="1147842"/>
                </a:lnTo>
                <a:lnTo>
                  <a:pt x="214975" y="1145303"/>
                </a:lnTo>
                <a:lnTo>
                  <a:pt x="209892" y="1142447"/>
                </a:lnTo>
                <a:lnTo>
                  <a:pt x="205128" y="1139591"/>
                </a:lnTo>
                <a:lnTo>
                  <a:pt x="200363" y="1136417"/>
                </a:lnTo>
                <a:lnTo>
                  <a:pt x="195916" y="1133244"/>
                </a:lnTo>
                <a:lnTo>
                  <a:pt x="191787" y="1130070"/>
                </a:lnTo>
                <a:lnTo>
                  <a:pt x="187658" y="1126262"/>
                </a:lnTo>
                <a:lnTo>
                  <a:pt x="184164" y="1122771"/>
                </a:lnTo>
                <a:lnTo>
                  <a:pt x="180352" y="1118963"/>
                </a:lnTo>
                <a:lnTo>
                  <a:pt x="177176" y="1115155"/>
                </a:lnTo>
                <a:lnTo>
                  <a:pt x="173682" y="1111030"/>
                </a:lnTo>
                <a:lnTo>
                  <a:pt x="170823" y="1106904"/>
                </a:lnTo>
                <a:lnTo>
                  <a:pt x="167964" y="1102779"/>
                </a:lnTo>
                <a:lnTo>
                  <a:pt x="165423" y="1098336"/>
                </a:lnTo>
                <a:lnTo>
                  <a:pt x="163200" y="1093575"/>
                </a:lnTo>
                <a:lnTo>
                  <a:pt x="160976" y="1088815"/>
                </a:lnTo>
                <a:lnTo>
                  <a:pt x="159071" y="1084055"/>
                </a:lnTo>
                <a:lnTo>
                  <a:pt x="157482" y="1078978"/>
                </a:lnTo>
                <a:lnTo>
                  <a:pt x="155894" y="1073900"/>
                </a:lnTo>
                <a:lnTo>
                  <a:pt x="154624" y="1068822"/>
                </a:lnTo>
                <a:lnTo>
                  <a:pt x="153353" y="1063428"/>
                </a:lnTo>
                <a:lnTo>
                  <a:pt x="152718" y="1058033"/>
                </a:lnTo>
                <a:lnTo>
                  <a:pt x="151130" y="1046291"/>
                </a:lnTo>
                <a:lnTo>
                  <a:pt x="150812" y="1034232"/>
                </a:lnTo>
                <a:lnTo>
                  <a:pt x="151130" y="1021538"/>
                </a:lnTo>
                <a:lnTo>
                  <a:pt x="152083" y="1008844"/>
                </a:lnTo>
                <a:lnTo>
                  <a:pt x="153353" y="996468"/>
                </a:lnTo>
                <a:lnTo>
                  <a:pt x="155577" y="984408"/>
                </a:lnTo>
                <a:lnTo>
                  <a:pt x="158118" y="972349"/>
                </a:lnTo>
                <a:lnTo>
                  <a:pt x="160976" y="960290"/>
                </a:lnTo>
                <a:lnTo>
                  <a:pt x="164788" y="947914"/>
                </a:lnTo>
                <a:lnTo>
                  <a:pt x="168600" y="935854"/>
                </a:lnTo>
                <a:lnTo>
                  <a:pt x="173364" y="923478"/>
                </a:lnTo>
                <a:lnTo>
                  <a:pt x="178129" y="910784"/>
                </a:lnTo>
                <a:lnTo>
                  <a:pt x="183529" y="897455"/>
                </a:lnTo>
                <a:lnTo>
                  <a:pt x="189564" y="884127"/>
                </a:lnTo>
                <a:lnTo>
                  <a:pt x="202269" y="855566"/>
                </a:lnTo>
                <a:lnTo>
                  <a:pt x="216245" y="824783"/>
                </a:lnTo>
                <a:lnTo>
                  <a:pt x="231492" y="790510"/>
                </a:lnTo>
                <a:lnTo>
                  <a:pt x="247691" y="752746"/>
                </a:lnTo>
                <a:lnTo>
                  <a:pt x="256267" y="732118"/>
                </a:lnTo>
                <a:lnTo>
                  <a:pt x="264844" y="710856"/>
                </a:lnTo>
                <a:lnTo>
                  <a:pt x="274055" y="688007"/>
                </a:lnTo>
                <a:lnTo>
                  <a:pt x="283266" y="663889"/>
                </a:lnTo>
                <a:lnTo>
                  <a:pt x="292160" y="638501"/>
                </a:lnTo>
                <a:lnTo>
                  <a:pt x="301689" y="611527"/>
                </a:lnTo>
                <a:lnTo>
                  <a:pt x="311218" y="583283"/>
                </a:lnTo>
                <a:lnTo>
                  <a:pt x="321065" y="553452"/>
                </a:lnTo>
                <a:lnTo>
                  <a:pt x="330594" y="521717"/>
                </a:lnTo>
                <a:lnTo>
                  <a:pt x="340441" y="488396"/>
                </a:lnTo>
                <a:lnTo>
                  <a:pt x="350288" y="453488"/>
                </a:lnTo>
                <a:lnTo>
                  <a:pt x="360134" y="416676"/>
                </a:lnTo>
                <a:lnTo>
                  <a:pt x="364899" y="397952"/>
                </a:lnTo>
                <a:lnTo>
                  <a:pt x="370299" y="379864"/>
                </a:lnTo>
                <a:lnTo>
                  <a:pt x="375699" y="362410"/>
                </a:lnTo>
                <a:lnTo>
                  <a:pt x="381416" y="345273"/>
                </a:lnTo>
                <a:lnTo>
                  <a:pt x="387451" y="329088"/>
                </a:lnTo>
                <a:lnTo>
                  <a:pt x="393169" y="312904"/>
                </a:lnTo>
                <a:lnTo>
                  <a:pt x="399839" y="297671"/>
                </a:lnTo>
                <a:lnTo>
                  <a:pt x="406509" y="282756"/>
                </a:lnTo>
                <a:lnTo>
                  <a:pt x="412862" y="268475"/>
                </a:lnTo>
                <a:lnTo>
                  <a:pt x="419850" y="254829"/>
                </a:lnTo>
                <a:lnTo>
                  <a:pt x="426838" y="241183"/>
                </a:lnTo>
                <a:lnTo>
                  <a:pt x="434144" y="228172"/>
                </a:lnTo>
                <a:lnTo>
                  <a:pt x="441767" y="215796"/>
                </a:lnTo>
                <a:lnTo>
                  <a:pt x="449073" y="203736"/>
                </a:lnTo>
                <a:lnTo>
                  <a:pt x="457014" y="192312"/>
                </a:lnTo>
                <a:lnTo>
                  <a:pt x="464637" y="181205"/>
                </a:lnTo>
                <a:lnTo>
                  <a:pt x="472895" y="170415"/>
                </a:lnTo>
                <a:lnTo>
                  <a:pt x="480836" y="160260"/>
                </a:lnTo>
                <a:lnTo>
                  <a:pt x="489095" y="150422"/>
                </a:lnTo>
                <a:lnTo>
                  <a:pt x="497671" y="140902"/>
                </a:lnTo>
                <a:lnTo>
                  <a:pt x="505930" y="132016"/>
                </a:lnTo>
                <a:lnTo>
                  <a:pt x="514823" y="123448"/>
                </a:lnTo>
                <a:lnTo>
                  <a:pt x="523400" y="115197"/>
                </a:lnTo>
                <a:lnTo>
                  <a:pt x="532293" y="107580"/>
                </a:lnTo>
                <a:lnTo>
                  <a:pt x="541505" y="99964"/>
                </a:lnTo>
                <a:lnTo>
                  <a:pt x="550081" y="92665"/>
                </a:lnTo>
                <a:lnTo>
                  <a:pt x="559292" y="86001"/>
                </a:lnTo>
                <a:lnTo>
                  <a:pt x="568186" y="79337"/>
                </a:lnTo>
                <a:lnTo>
                  <a:pt x="577398" y="73307"/>
                </a:lnTo>
                <a:lnTo>
                  <a:pt x="586927" y="67595"/>
                </a:lnTo>
                <a:lnTo>
                  <a:pt x="596138" y="61883"/>
                </a:lnTo>
                <a:lnTo>
                  <a:pt x="605667" y="56805"/>
                </a:lnTo>
                <a:lnTo>
                  <a:pt x="614879" y="52045"/>
                </a:lnTo>
                <a:lnTo>
                  <a:pt x="624090" y="47285"/>
                </a:lnTo>
                <a:lnTo>
                  <a:pt x="633619" y="43159"/>
                </a:lnTo>
                <a:lnTo>
                  <a:pt x="643148" y="39034"/>
                </a:lnTo>
                <a:lnTo>
                  <a:pt x="652678" y="34908"/>
                </a:lnTo>
                <a:lnTo>
                  <a:pt x="662207" y="31735"/>
                </a:lnTo>
                <a:lnTo>
                  <a:pt x="671418" y="28561"/>
                </a:lnTo>
                <a:lnTo>
                  <a:pt x="680947" y="25070"/>
                </a:lnTo>
                <a:lnTo>
                  <a:pt x="700005" y="19676"/>
                </a:lnTo>
                <a:lnTo>
                  <a:pt x="719064" y="15233"/>
                </a:lnTo>
                <a:lnTo>
                  <a:pt x="737486" y="11425"/>
                </a:lnTo>
                <a:lnTo>
                  <a:pt x="756227" y="7934"/>
                </a:lnTo>
                <a:lnTo>
                  <a:pt x="774332" y="6030"/>
                </a:lnTo>
                <a:lnTo>
                  <a:pt x="792120" y="3808"/>
                </a:lnTo>
                <a:lnTo>
                  <a:pt x="809590" y="2222"/>
                </a:lnTo>
                <a:lnTo>
                  <a:pt x="826742" y="1269"/>
                </a:lnTo>
                <a:lnTo>
                  <a:pt x="843577" y="317"/>
                </a:lnTo>
                <a:lnTo>
                  <a:pt x="860094" y="0"/>
                </a:lnTo>
                <a:close/>
              </a:path>
            </a:pathLst>
          </a:custGeom>
          <a:solidFill>
            <a:srgbClr val="F8931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68" name="Group 50">
            <a:extLst>
              <a:ext uri="{FF2B5EF4-FFF2-40B4-BE49-F238E27FC236}">
                <a16:creationId xmlns:a16="http://schemas.microsoft.com/office/drawing/2014/main" id="{EE835712-6FCE-4BA2-8E64-21D8E1E5DED9}"/>
              </a:ext>
            </a:extLst>
          </p:cNvPr>
          <p:cNvGrpSpPr/>
          <p:nvPr/>
        </p:nvGrpSpPr>
        <p:grpSpPr>
          <a:xfrm>
            <a:off x="7488577" y="2772156"/>
            <a:ext cx="777426" cy="786686"/>
            <a:chOff x="6350" y="-3175"/>
            <a:chExt cx="717550" cy="714376"/>
          </a:xfrm>
          <a:solidFill>
            <a:srgbClr val="CE8D3E"/>
          </a:solidFill>
        </p:grpSpPr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80C7B7A3-5D1F-4552-8E61-2B7A1A94A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" y="430213"/>
              <a:ext cx="285750" cy="280988"/>
            </a:xfrm>
            <a:custGeom>
              <a:avLst/>
              <a:gdLst>
                <a:gd name="T0" fmla="*/ 68 w 75"/>
                <a:gd name="T1" fmla="*/ 42 h 74"/>
                <a:gd name="T2" fmla="*/ 25 w 75"/>
                <a:gd name="T3" fmla="*/ 0 h 74"/>
                <a:gd name="T4" fmla="*/ 0 w 75"/>
                <a:gd name="T5" fmla="*/ 24 h 74"/>
                <a:gd name="T6" fmla="*/ 43 w 75"/>
                <a:gd name="T7" fmla="*/ 67 h 74"/>
                <a:gd name="T8" fmla="*/ 68 w 75"/>
                <a:gd name="T9" fmla="*/ 67 h 74"/>
                <a:gd name="T10" fmla="*/ 68 w 75"/>
                <a:gd name="T11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4">
                  <a:moveTo>
                    <a:pt x="68" y="42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10"/>
                    <a:pt x="10" y="18"/>
                    <a:pt x="0" y="2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50" y="74"/>
                    <a:pt x="61" y="74"/>
                    <a:pt x="68" y="67"/>
                  </a:cubicBezTo>
                  <a:cubicBezTo>
                    <a:pt x="75" y="60"/>
                    <a:pt x="75" y="49"/>
                    <a:pt x="68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04" tIns="60952" rIns="121904" bIns="60952"/>
            <a:lstStyle/>
            <a:p>
              <a:pPr>
                <a:defRPr/>
              </a:pPr>
              <a:endParaRPr lang="id-ID" sz="2400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9A5DBD1F-E2C7-4E39-8141-4FE372DB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" y="-3175"/>
              <a:ext cx="530225" cy="531813"/>
            </a:xfrm>
            <a:custGeom>
              <a:avLst/>
              <a:gdLst>
                <a:gd name="T0" fmla="*/ 139 w 139"/>
                <a:gd name="T1" fmla="*/ 70 h 140"/>
                <a:gd name="T2" fmla="*/ 70 w 139"/>
                <a:gd name="T3" fmla="*/ 0 h 140"/>
                <a:gd name="T4" fmla="*/ 0 w 139"/>
                <a:gd name="T5" fmla="*/ 70 h 140"/>
                <a:gd name="T6" fmla="*/ 70 w 139"/>
                <a:gd name="T7" fmla="*/ 140 h 140"/>
                <a:gd name="T8" fmla="*/ 139 w 139"/>
                <a:gd name="T9" fmla="*/ 70 h 140"/>
                <a:gd name="T10" fmla="*/ 70 w 139"/>
                <a:gd name="T11" fmla="*/ 122 h 140"/>
                <a:gd name="T12" fmla="*/ 17 w 139"/>
                <a:gd name="T13" fmla="*/ 70 h 140"/>
                <a:gd name="T14" fmla="*/ 70 w 139"/>
                <a:gd name="T15" fmla="*/ 17 h 140"/>
                <a:gd name="T16" fmla="*/ 122 w 139"/>
                <a:gd name="T17" fmla="*/ 70 h 140"/>
                <a:gd name="T18" fmla="*/ 70 w 139"/>
                <a:gd name="T19" fmla="*/ 1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108" y="140"/>
                    <a:pt x="139" y="108"/>
                    <a:pt x="139" y="70"/>
                  </a:cubicBezTo>
                  <a:moveTo>
                    <a:pt x="70" y="122"/>
                  </a:moveTo>
                  <a:cubicBezTo>
                    <a:pt x="41" y="122"/>
                    <a:pt x="17" y="99"/>
                    <a:pt x="17" y="70"/>
                  </a:cubicBezTo>
                  <a:cubicBezTo>
                    <a:pt x="17" y="41"/>
                    <a:pt x="41" y="17"/>
                    <a:pt x="70" y="17"/>
                  </a:cubicBezTo>
                  <a:cubicBezTo>
                    <a:pt x="98" y="17"/>
                    <a:pt x="122" y="41"/>
                    <a:pt x="122" y="70"/>
                  </a:cubicBezTo>
                  <a:cubicBezTo>
                    <a:pt x="122" y="99"/>
                    <a:pt x="98" y="122"/>
                    <a:pt x="70" y="1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04" tIns="60952" rIns="121904" bIns="60952"/>
            <a:lstStyle/>
            <a:p>
              <a:pPr>
                <a:defRPr/>
              </a:pPr>
              <a:endParaRPr lang="id-ID" sz="2400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C210D41D-7887-49B5-9908-2577559D7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5" y="106363"/>
              <a:ext cx="157163" cy="155575"/>
            </a:xfrm>
            <a:custGeom>
              <a:avLst/>
              <a:gdLst>
                <a:gd name="T0" fmla="*/ 0 w 41"/>
                <a:gd name="T1" fmla="*/ 41 h 41"/>
                <a:gd name="T2" fmla="*/ 12 w 41"/>
                <a:gd name="T3" fmla="*/ 41 h 41"/>
                <a:gd name="T4" fmla="*/ 41 w 41"/>
                <a:gd name="T5" fmla="*/ 12 h 41"/>
                <a:gd name="T6" fmla="*/ 41 w 41"/>
                <a:gd name="T7" fmla="*/ 0 h 41"/>
                <a:gd name="T8" fmla="*/ 0 w 4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04" tIns="60952" rIns="121904" bIns="60952"/>
            <a:lstStyle/>
            <a:p>
              <a:pPr>
                <a:defRPr/>
              </a:pPr>
              <a:endParaRPr lang="id-ID" sz="2400"/>
            </a:p>
          </p:txBody>
        </p:sp>
      </p:grpSp>
      <p:pic>
        <p:nvPicPr>
          <p:cNvPr id="25626" name="图片 71">
            <a:extLst>
              <a:ext uri="{FF2B5EF4-FFF2-40B4-BE49-F238E27FC236}">
                <a16:creationId xmlns:a16="http://schemas.microsoft.com/office/drawing/2014/main" id="{515EBA8A-E8B3-448E-9DB2-322B60A3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2732088"/>
            <a:ext cx="8191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7" name="图片 72">
            <a:extLst>
              <a:ext uri="{FF2B5EF4-FFF2-40B4-BE49-F238E27FC236}">
                <a16:creationId xmlns:a16="http://schemas.microsoft.com/office/drawing/2014/main" id="{E8AC859F-4A41-4FD6-905E-4E78C3F30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113" y="2744788"/>
            <a:ext cx="77311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8" name="文本框 39">
            <a:extLst>
              <a:ext uri="{FF2B5EF4-FFF2-40B4-BE49-F238E27FC236}">
                <a16:creationId xmlns:a16="http://schemas.microsoft.com/office/drawing/2014/main" id="{7D4E73B1-B464-4F92-B222-5244E16A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6361113"/>
            <a:ext cx="155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1">
            <a:extLst>
              <a:ext uri="{FF2B5EF4-FFF2-40B4-BE49-F238E27FC236}">
                <a16:creationId xmlns:a16="http://schemas.microsoft.com/office/drawing/2014/main" id="{C02B963B-92DB-4579-93C9-15E5AFF38C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6E1F9CAA-FAAC-4DEF-8256-6A07E698E54C}" type="datetime1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2018/7/30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05B28105-0F81-4706-BD08-24B97EDCBAD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908969" y="3296444"/>
            <a:ext cx="46688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FFC000"/>
                </a:solidFill>
                <a:latin typeface="Arial" panose="020B0604020202020204" pitchFamily="34" charset="0"/>
              </a:rPr>
              <a:t>Implementation  </a:t>
            </a:r>
          </a:p>
        </p:txBody>
      </p:sp>
      <p:sp>
        <p:nvSpPr>
          <p:cNvPr id="4" name="文本框 46">
            <a:extLst>
              <a:ext uri="{FF2B5EF4-FFF2-40B4-BE49-F238E27FC236}">
                <a16:creationId xmlns:a16="http://schemas.microsoft.com/office/drawing/2014/main" id="{0E54EB35-C6FB-43C1-898F-77BEDF12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450" y="112713"/>
            <a:ext cx="746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FFC000"/>
                </a:solidFill>
                <a:latin typeface="思源黑体 CN Light" pitchFamily="34" charset="-122"/>
                <a:ea typeface="思源黑体 CN Light" pitchFamily="34" charset="-122"/>
                <a:sym typeface="微软雅黑" panose="020B0503020204020204" pitchFamily="34" charset="-122"/>
              </a:rPr>
              <a:t>Architecture </a:t>
            </a:r>
            <a:endParaRPr lang="zh-CN" altLang="en-US" sz="3600" b="1">
              <a:solidFill>
                <a:srgbClr val="FFC000"/>
              </a:solidFill>
              <a:latin typeface="思源黑体 CN Light" pitchFamily="34" charset="-122"/>
              <a:ea typeface="思源黑体 CN Light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60">
            <a:extLst>
              <a:ext uri="{FF2B5EF4-FFF2-40B4-BE49-F238E27FC236}">
                <a16:creationId xmlns:a16="http://schemas.microsoft.com/office/drawing/2014/main" id="{7FF6A0AA-BEBE-4CC2-B890-1A4AE2E67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1049338"/>
            <a:ext cx="1611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C000"/>
                </a:solidFill>
                <a:latin typeface="Arial" panose="020B0604020202020204" pitchFamily="34" charset="0"/>
              </a:rPr>
              <a:t>Front-end</a:t>
            </a:r>
            <a:r>
              <a:rPr lang="en-US" altLang="zh-CN" sz="1800">
                <a:solidFill>
                  <a:srgbClr val="FFC000"/>
                </a:solidFill>
                <a:latin typeface="Arial" panose="020B0604020202020204" pitchFamily="34" charset="0"/>
              </a:rPr>
              <a:t> </a:t>
            </a:r>
            <a:endParaRPr lang="zh-CN" altLang="en-US" sz="1800">
              <a:solidFill>
                <a:srgbClr val="FFC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61">
            <a:extLst>
              <a:ext uri="{FF2B5EF4-FFF2-40B4-BE49-F238E27FC236}">
                <a16:creationId xmlns:a16="http://schemas.microsoft.com/office/drawing/2014/main" id="{A3ADB6E4-5EFB-4D05-9AA0-A3E257F2C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9650" y="958850"/>
            <a:ext cx="138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C000"/>
                </a:solidFill>
                <a:latin typeface="Arial" panose="020B0604020202020204" pitchFamily="34" charset="0"/>
              </a:rPr>
              <a:t>External</a:t>
            </a:r>
            <a:r>
              <a:rPr lang="en-US" altLang="zh-CN" sz="1800">
                <a:solidFill>
                  <a:srgbClr val="FFC000"/>
                </a:solidFill>
                <a:latin typeface="Arial" panose="020B0604020202020204" pitchFamily="34" charset="0"/>
              </a:rPr>
              <a:t> </a:t>
            </a:r>
            <a:endParaRPr lang="zh-CN" altLang="en-US" sz="1800">
              <a:solidFill>
                <a:srgbClr val="FFC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2">
            <a:extLst>
              <a:ext uri="{FF2B5EF4-FFF2-40B4-BE49-F238E27FC236}">
                <a16:creationId xmlns:a16="http://schemas.microsoft.com/office/drawing/2014/main" id="{CBD1BA29-C9B4-467B-89F9-16B3B432A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1047750"/>
            <a:ext cx="1795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C000"/>
                </a:solidFill>
                <a:latin typeface="Arial" panose="020B0604020202020204" pitchFamily="34" charset="0"/>
              </a:rPr>
              <a:t>Back-end</a:t>
            </a:r>
            <a:r>
              <a:rPr lang="en-US" altLang="zh-CN" sz="1800">
                <a:solidFill>
                  <a:srgbClr val="FFC000"/>
                </a:solidFill>
                <a:latin typeface="Arial" panose="020B0604020202020204" pitchFamily="34" charset="0"/>
              </a:rPr>
              <a:t> </a:t>
            </a:r>
            <a:endParaRPr lang="zh-CN" altLang="en-US" sz="1800">
              <a:solidFill>
                <a:srgbClr val="FFC000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组合 8">
            <a:extLst>
              <a:ext uri="{FF2B5EF4-FFF2-40B4-BE49-F238E27FC236}">
                <a16:creationId xmlns:a16="http://schemas.microsoft.com/office/drawing/2014/main" id="{F60ED00B-9490-4524-84B6-FCD4DD82AAEF}"/>
              </a:ext>
            </a:extLst>
          </p:cNvPr>
          <p:cNvGrpSpPr>
            <a:grpSpLocks/>
          </p:cNvGrpSpPr>
          <p:nvPr/>
        </p:nvGrpSpPr>
        <p:grpSpPr bwMode="auto">
          <a:xfrm>
            <a:off x="1939925" y="1704975"/>
            <a:ext cx="2189163" cy="3513138"/>
            <a:chOff x="1940271" y="1704929"/>
            <a:chExt cx="2188762" cy="3513183"/>
          </a:xfrm>
        </p:grpSpPr>
        <p:grpSp>
          <p:nvGrpSpPr>
            <p:cNvPr id="26660" name="Group 163">
              <a:extLst>
                <a:ext uri="{FF2B5EF4-FFF2-40B4-BE49-F238E27FC236}">
                  <a16:creationId xmlns:a16="http://schemas.microsoft.com/office/drawing/2014/main" id="{526D22B2-175F-4FB3-AEAC-02C934E618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1384" y="4125912"/>
              <a:ext cx="1838325" cy="1092200"/>
              <a:chOff x="6724539" y="1872152"/>
              <a:chExt cx="2057954" cy="967954"/>
            </a:xfrm>
          </p:grpSpPr>
          <p:sp>
            <p:nvSpPr>
              <p:cNvPr id="26677" name="Freeform 5">
                <a:extLst>
                  <a:ext uri="{FF2B5EF4-FFF2-40B4-BE49-F238E27FC236}">
                    <a16:creationId xmlns:a16="http://schemas.microsoft.com/office/drawing/2014/main" id="{BE369029-5CF2-498D-9F58-AFB602675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4539" y="2161336"/>
                <a:ext cx="2057954" cy="678770"/>
              </a:xfrm>
              <a:custGeom>
                <a:avLst/>
                <a:gdLst>
                  <a:gd name="T0" fmla="*/ 2147483646 w 1446"/>
                  <a:gd name="T1" fmla="*/ 0 h 475"/>
                  <a:gd name="T2" fmla="*/ 2147483646 w 1446"/>
                  <a:gd name="T3" fmla="*/ 2147483646 h 475"/>
                  <a:gd name="T4" fmla="*/ 2147483646 w 1446"/>
                  <a:gd name="T5" fmla="*/ 2147483646 h 475"/>
                  <a:gd name="T6" fmla="*/ 0 w 1446"/>
                  <a:gd name="T7" fmla="*/ 2147483646 h 475"/>
                  <a:gd name="T8" fmla="*/ 0 w 1446"/>
                  <a:gd name="T9" fmla="*/ 0 h 475"/>
                  <a:gd name="T10" fmla="*/ 2147483646 w 1446"/>
                  <a:gd name="T11" fmla="*/ 2147483646 h 475"/>
                  <a:gd name="T12" fmla="*/ 2147483646 w 1446"/>
                  <a:gd name="T13" fmla="*/ 0 h 4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46" h="475">
                    <a:moveTo>
                      <a:pt x="1446" y="0"/>
                    </a:moveTo>
                    <a:cubicBezTo>
                      <a:pt x="1446" y="273"/>
                      <a:pt x="1446" y="273"/>
                      <a:pt x="1446" y="273"/>
                    </a:cubicBezTo>
                    <a:cubicBezTo>
                      <a:pt x="1446" y="384"/>
                      <a:pt x="1122" y="475"/>
                      <a:pt x="723" y="475"/>
                    </a:cubicBezTo>
                    <a:cubicBezTo>
                      <a:pt x="324" y="475"/>
                      <a:pt x="0" y="384"/>
                      <a:pt x="0" y="2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40" y="84"/>
                      <a:pt x="723" y="84"/>
                    </a:cubicBezTo>
                    <a:cubicBezTo>
                      <a:pt x="967" y="84"/>
                      <a:pt x="1446" y="0"/>
                      <a:pt x="1446" y="0"/>
                    </a:cubicBezTo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8" name="Oval 9">
                <a:extLst>
                  <a:ext uri="{FF2B5EF4-FFF2-40B4-BE49-F238E27FC236}">
                    <a16:creationId xmlns:a16="http://schemas.microsoft.com/office/drawing/2014/main" id="{33E324A3-6F18-470A-8D3A-5A505AF0B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4539" y="1872152"/>
                <a:ext cx="2057954" cy="578367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d-ID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679" name="Oval 17">
                <a:extLst>
                  <a:ext uri="{FF2B5EF4-FFF2-40B4-BE49-F238E27FC236}">
                    <a16:creationId xmlns:a16="http://schemas.microsoft.com/office/drawing/2014/main" id="{5DB19F9A-C702-46DF-87B8-4DD90B643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013" y="2117595"/>
                <a:ext cx="1093006" cy="220044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d-ID" altLang="zh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61" name="Group 167">
              <a:extLst>
                <a:ext uri="{FF2B5EF4-FFF2-40B4-BE49-F238E27FC236}">
                  <a16:creationId xmlns:a16="http://schemas.microsoft.com/office/drawing/2014/main" id="{012A2DF2-D4E4-4DA1-AE81-73750180C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3446" y="3297237"/>
              <a:ext cx="1838325" cy="1092200"/>
              <a:chOff x="6724539" y="1872152"/>
              <a:chExt cx="2057954" cy="967954"/>
            </a:xfrm>
          </p:grpSpPr>
          <p:sp>
            <p:nvSpPr>
              <p:cNvPr id="26674" name="Freeform 5">
                <a:extLst>
                  <a:ext uri="{FF2B5EF4-FFF2-40B4-BE49-F238E27FC236}">
                    <a16:creationId xmlns:a16="http://schemas.microsoft.com/office/drawing/2014/main" id="{7492BF83-E341-4F62-B19F-5846A9684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4539" y="2161336"/>
                <a:ext cx="2057954" cy="678770"/>
              </a:xfrm>
              <a:custGeom>
                <a:avLst/>
                <a:gdLst>
                  <a:gd name="T0" fmla="*/ 2147483646 w 1446"/>
                  <a:gd name="T1" fmla="*/ 0 h 475"/>
                  <a:gd name="T2" fmla="*/ 2147483646 w 1446"/>
                  <a:gd name="T3" fmla="*/ 2147483646 h 475"/>
                  <a:gd name="T4" fmla="*/ 2147483646 w 1446"/>
                  <a:gd name="T5" fmla="*/ 2147483646 h 475"/>
                  <a:gd name="T6" fmla="*/ 0 w 1446"/>
                  <a:gd name="T7" fmla="*/ 2147483646 h 475"/>
                  <a:gd name="T8" fmla="*/ 0 w 1446"/>
                  <a:gd name="T9" fmla="*/ 0 h 475"/>
                  <a:gd name="T10" fmla="*/ 2147483646 w 1446"/>
                  <a:gd name="T11" fmla="*/ 2147483646 h 475"/>
                  <a:gd name="T12" fmla="*/ 2147483646 w 1446"/>
                  <a:gd name="T13" fmla="*/ 0 h 4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46" h="475">
                    <a:moveTo>
                      <a:pt x="1446" y="0"/>
                    </a:moveTo>
                    <a:cubicBezTo>
                      <a:pt x="1446" y="273"/>
                      <a:pt x="1446" y="273"/>
                      <a:pt x="1446" y="273"/>
                    </a:cubicBezTo>
                    <a:cubicBezTo>
                      <a:pt x="1446" y="384"/>
                      <a:pt x="1122" y="475"/>
                      <a:pt x="723" y="475"/>
                    </a:cubicBezTo>
                    <a:cubicBezTo>
                      <a:pt x="324" y="475"/>
                      <a:pt x="0" y="384"/>
                      <a:pt x="0" y="2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40" y="84"/>
                      <a:pt x="723" y="84"/>
                    </a:cubicBezTo>
                    <a:cubicBezTo>
                      <a:pt x="967" y="84"/>
                      <a:pt x="1446" y="0"/>
                      <a:pt x="1446" y="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5" name="Oval 9">
                <a:extLst>
                  <a:ext uri="{FF2B5EF4-FFF2-40B4-BE49-F238E27FC236}">
                    <a16:creationId xmlns:a16="http://schemas.microsoft.com/office/drawing/2014/main" id="{8593A1CB-0DB1-4D03-8DE5-0FF76CD51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4539" y="1872152"/>
                <a:ext cx="2057954" cy="578367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d-ID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676" name="Oval 17">
                <a:extLst>
                  <a:ext uri="{FF2B5EF4-FFF2-40B4-BE49-F238E27FC236}">
                    <a16:creationId xmlns:a16="http://schemas.microsoft.com/office/drawing/2014/main" id="{A3FFCA11-FEF0-4D96-8904-F1E3199A5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013" y="2117595"/>
                <a:ext cx="1093006" cy="220044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d-ID" altLang="zh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62" name="Group 171">
              <a:extLst>
                <a:ext uri="{FF2B5EF4-FFF2-40B4-BE49-F238E27FC236}">
                  <a16:creationId xmlns:a16="http://schemas.microsoft.com/office/drawing/2014/main" id="{5AFFB6D1-A267-4A61-995C-199063E41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3446" y="2530474"/>
              <a:ext cx="1838325" cy="1090613"/>
              <a:chOff x="6724539" y="1872152"/>
              <a:chExt cx="2057954" cy="967954"/>
            </a:xfrm>
          </p:grpSpPr>
          <p:sp>
            <p:nvSpPr>
              <p:cNvPr id="26671" name="Freeform 5">
                <a:extLst>
                  <a:ext uri="{FF2B5EF4-FFF2-40B4-BE49-F238E27FC236}">
                    <a16:creationId xmlns:a16="http://schemas.microsoft.com/office/drawing/2014/main" id="{547EAB6F-96A6-4FB4-98A0-8372C3C13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4539" y="2161336"/>
                <a:ext cx="2057954" cy="678770"/>
              </a:xfrm>
              <a:custGeom>
                <a:avLst/>
                <a:gdLst>
                  <a:gd name="T0" fmla="*/ 2147483646 w 1446"/>
                  <a:gd name="T1" fmla="*/ 0 h 475"/>
                  <a:gd name="T2" fmla="*/ 2147483646 w 1446"/>
                  <a:gd name="T3" fmla="*/ 2147483646 h 475"/>
                  <a:gd name="T4" fmla="*/ 2147483646 w 1446"/>
                  <a:gd name="T5" fmla="*/ 2147483646 h 475"/>
                  <a:gd name="T6" fmla="*/ 0 w 1446"/>
                  <a:gd name="T7" fmla="*/ 2147483646 h 475"/>
                  <a:gd name="T8" fmla="*/ 0 w 1446"/>
                  <a:gd name="T9" fmla="*/ 0 h 475"/>
                  <a:gd name="T10" fmla="*/ 2147483646 w 1446"/>
                  <a:gd name="T11" fmla="*/ 2147483646 h 475"/>
                  <a:gd name="T12" fmla="*/ 2147483646 w 1446"/>
                  <a:gd name="T13" fmla="*/ 0 h 4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46" h="475">
                    <a:moveTo>
                      <a:pt x="1446" y="0"/>
                    </a:moveTo>
                    <a:cubicBezTo>
                      <a:pt x="1446" y="273"/>
                      <a:pt x="1446" y="273"/>
                      <a:pt x="1446" y="273"/>
                    </a:cubicBezTo>
                    <a:cubicBezTo>
                      <a:pt x="1446" y="384"/>
                      <a:pt x="1122" y="475"/>
                      <a:pt x="723" y="475"/>
                    </a:cubicBezTo>
                    <a:cubicBezTo>
                      <a:pt x="324" y="475"/>
                      <a:pt x="0" y="384"/>
                      <a:pt x="0" y="2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40" y="84"/>
                      <a:pt x="723" y="84"/>
                    </a:cubicBezTo>
                    <a:cubicBezTo>
                      <a:pt x="967" y="84"/>
                      <a:pt x="1446" y="0"/>
                      <a:pt x="1446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2" name="Oval 9">
                <a:extLst>
                  <a:ext uri="{FF2B5EF4-FFF2-40B4-BE49-F238E27FC236}">
                    <a16:creationId xmlns:a16="http://schemas.microsoft.com/office/drawing/2014/main" id="{F30E385B-A85E-4840-9C14-D434017AE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4539" y="1872152"/>
                <a:ext cx="2057954" cy="578367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d-ID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6673" name="Oval 17">
                <a:extLst>
                  <a:ext uri="{FF2B5EF4-FFF2-40B4-BE49-F238E27FC236}">
                    <a16:creationId xmlns:a16="http://schemas.microsoft.com/office/drawing/2014/main" id="{D2B937DB-FF61-441C-846E-1B05FF49F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013" y="2117595"/>
                <a:ext cx="1093006" cy="220044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d-ID" altLang="zh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63" name="Group 175">
              <a:extLst>
                <a:ext uri="{FF2B5EF4-FFF2-40B4-BE49-F238E27FC236}">
                  <a16:creationId xmlns:a16="http://schemas.microsoft.com/office/drawing/2014/main" id="{473EACCB-F6C2-4DEC-A50C-EDF2E5CBE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0271" y="1844674"/>
              <a:ext cx="1838325" cy="1092200"/>
              <a:chOff x="7064781" y="1349909"/>
              <a:chExt cx="2057954" cy="967954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20F2E107-1AC9-41E7-AFCF-B846C8B79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781" y="1639698"/>
                <a:ext cx="2057577" cy="678139"/>
              </a:xfrm>
              <a:custGeom>
                <a:avLst/>
                <a:gdLst>
                  <a:gd name="T0" fmla="*/ 1446 w 1446"/>
                  <a:gd name="T1" fmla="*/ 0 h 475"/>
                  <a:gd name="T2" fmla="*/ 1446 w 1446"/>
                  <a:gd name="T3" fmla="*/ 273 h 475"/>
                  <a:gd name="T4" fmla="*/ 723 w 1446"/>
                  <a:gd name="T5" fmla="*/ 475 h 475"/>
                  <a:gd name="T6" fmla="*/ 0 w 1446"/>
                  <a:gd name="T7" fmla="*/ 273 h 475"/>
                  <a:gd name="T8" fmla="*/ 0 w 1446"/>
                  <a:gd name="T9" fmla="*/ 0 h 475"/>
                  <a:gd name="T10" fmla="*/ 723 w 1446"/>
                  <a:gd name="T11" fmla="*/ 84 h 475"/>
                  <a:gd name="T12" fmla="*/ 1446 w 1446"/>
                  <a:gd name="T13" fmla="*/ 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6" h="475">
                    <a:moveTo>
                      <a:pt x="1446" y="0"/>
                    </a:moveTo>
                    <a:cubicBezTo>
                      <a:pt x="1446" y="273"/>
                      <a:pt x="1446" y="273"/>
                      <a:pt x="1446" y="273"/>
                    </a:cubicBezTo>
                    <a:cubicBezTo>
                      <a:pt x="1446" y="384"/>
                      <a:pt x="1122" y="475"/>
                      <a:pt x="723" y="475"/>
                    </a:cubicBezTo>
                    <a:cubicBezTo>
                      <a:pt x="324" y="475"/>
                      <a:pt x="0" y="384"/>
                      <a:pt x="0" y="2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40" y="84"/>
                      <a:pt x="723" y="84"/>
                    </a:cubicBezTo>
                    <a:cubicBezTo>
                      <a:pt x="967" y="84"/>
                      <a:pt x="1446" y="0"/>
                      <a:pt x="1446" y="0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solidFill>
                    <a:srgbClr val="E46C0A"/>
                  </a:solidFill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05E53514-E09C-4475-B0EA-CD7407C2F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4781" y="1349871"/>
                <a:ext cx="2057577" cy="57824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9" name="Oval 17">
                <a:extLst>
                  <a:ext uri="{FF2B5EF4-FFF2-40B4-BE49-F238E27FC236}">
                    <a16:creationId xmlns:a16="http://schemas.microsoft.com/office/drawing/2014/main" id="{67F4E7E4-6C6D-4F63-9F33-D015D5116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6304" y="1594676"/>
                <a:ext cx="1094531" cy="2208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26664" name="文本框 23">
              <a:extLst>
                <a:ext uri="{FF2B5EF4-FFF2-40B4-BE49-F238E27FC236}">
                  <a16:creationId xmlns:a16="http://schemas.microsoft.com/office/drawing/2014/main" id="{78B480BA-CF38-40C0-A24B-CC167E1DA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120" y="4749923"/>
              <a:ext cx="936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思源黑体 CN Light" pitchFamily="34" charset="-122"/>
                  <a:ea typeface="思源黑体 CN Light" pitchFamily="34" charset="-122"/>
                </a:rPr>
                <a:t>Html</a:t>
              </a:r>
              <a:r>
                <a:rPr lang="en-US" altLang="zh-CN" sz="1800">
                  <a:latin typeface="思源黑体 CN Light" pitchFamily="34" charset="-122"/>
                  <a:ea typeface="思源黑体 CN Light" pitchFamily="34" charset="-122"/>
                </a:rPr>
                <a:t> </a:t>
              </a:r>
              <a:endParaRPr lang="zh-CN" altLang="en-US" sz="1800">
                <a:latin typeface="思源黑体 CN Light" pitchFamily="34" charset="-122"/>
                <a:ea typeface="思源黑体 CN Light" pitchFamily="34" charset="-122"/>
              </a:endParaRPr>
            </a:p>
          </p:txBody>
        </p:sp>
        <p:sp>
          <p:nvSpPr>
            <p:cNvPr id="26665" name="文本框 24">
              <a:extLst>
                <a:ext uri="{FF2B5EF4-FFF2-40B4-BE49-F238E27FC236}">
                  <a16:creationId xmlns:a16="http://schemas.microsoft.com/office/drawing/2014/main" id="{46226EFB-2AB4-4BB0-9580-D944F2FCF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509" y="3868737"/>
              <a:ext cx="93662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思源黑体 CN Light" pitchFamily="34" charset="-122"/>
                  <a:ea typeface="思源黑体 CN Light" pitchFamily="34" charset="-122"/>
                </a:rPr>
                <a:t>CSS</a:t>
              </a:r>
              <a:r>
                <a:rPr lang="en-US" altLang="zh-CN">
                  <a:solidFill>
                    <a:srgbClr val="C00000"/>
                  </a:solidFill>
                  <a:latin typeface="思源黑体 CN Light" pitchFamily="34" charset="-122"/>
                  <a:ea typeface="思源黑体 CN Light" pitchFamily="34" charset="-122"/>
                </a:rPr>
                <a:t> </a:t>
              </a:r>
              <a:r>
                <a:rPr lang="en-US" altLang="zh-CN" sz="1800">
                  <a:latin typeface="思源黑体 CN Light" pitchFamily="34" charset="-122"/>
                  <a:ea typeface="思源黑体 CN Light" pitchFamily="34" charset="-122"/>
                </a:rPr>
                <a:t> </a:t>
              </a:r>
              <a:endParaRPr lang="zh-CN" altLang="en-US" sz="1800">
                <a:latin typeface="思源黑体 CN Light" pitchFamily="34" charset="-122"/>
                <a:ea typeface="思源黑体 CN Light" pitchFamily="34" charset="-122"/>
              </a:endParaRPr>
            </a:p>
          </p:txBody>
        </p:sp>
        <p:sp>
          <p:nvSpPr>
            <p:cNvPr id="26666" name="文本框 25">
              <a:extLst>
                <a:ext uri="{FF2B5EF4-FFF2-40B4-BE49-F238E27FC236}">
                  <a16:creationId xmlns:a16="http://schemas.microsoft.com/office/drawing/2014/main" id="{493DB63D-C43B-47E1-8832-8758FA132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058" y="3100512"/>
              <a:ext cx="20859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思源黑体 CN Light" pitchFamily="34" charset="-122"/>
                  <a:ea typeface="思源黑体 CN Light" pitchFamily="34" charset="-122"/>
                </a:rPr>
                <a:t>Java script </a:t>
              </a:r>
              <a:r>
                <a:rPr lang="en-US" altLang="zh-CN" sz="1600">
                  <a:solidFill>
                    <a:schemeClr val="bg1"/>
                  </a:solidFill>
                  <a:latin typeface="思源黑体 CN Light" pitchFamily="34" charset="-122"/>
                  <a:ea typeface="思源黑体 CN Light" pitchFamily="34" charset="-122"/>
                </a:rPr>
                <a:t> </a:t>
              </a:r>
              <a:endParaRPr lang="zh-CN" altLang="en-US" sz="16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endParaRPr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88048852-0BAC-44F9-A243-FFDF4C9CD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952" y="1704929"/>
              <a:ext cx="677738" cy="604846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16DE237C-BF34-43C2-89C4-9B116EF11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1774825"/>
            <a:ext cx="188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C000"/>
                </a:solidFill>
                <a:latin typeface="思源黑体 CN Light" pitchFamily="34" charset="-122"/>
                <a:ea typeface="思源黑体 CN Light" pitchFamily="34" charset="-122"/>
              </a:rPr>
              <a:t>Gain data</a:t>
            </a:r>
            <a:endParaRPr lang="zh-CN" altLang="en-US" sz="2000">
              <a:solidFill>
                <a:srgbClr val="FFC000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9529F2-C834-47B8-843D-FDFC2C547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4397375"/>
            <a:ext cx="1987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C000"/>
                </a:solidFill>
                <a:latin typeface="思源黑体 CN Light" pitchFamily="34" charset="-122"/>
                <a:ea typeface="思源黑体 CN Light" pitchFamily="34" charset="-122"/>
              </a:rPr>
              <a:t>Bluemix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C000"/>
                </a:solidFill>
                <a:latin typeface="思源黑体 CN Light" pitchFamily="34" charset="-122"/>
                <a:ea typeface="思源黑体 CN Light" pitchFamily="34" charset="-122"/>
              </a:rPr>
              <a:t>Cloud   Foundry </a:t>
            </a:r>
            <a:endParaRPr lang="zh-CN" altLang="en-US" sz="2000">
              <a:solidFill>
                <a:srgbClr val="FFC000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D94691-71D3-4A5E-BC16-B152CC6F8A79}"/>
              </a:ext>
            </a:extLst>
          </p:cNvPr>
          <p:cNvCxnSpPr>
            <a:cxnSpLocks/>
          </p:cNvCxnSpPr>
          <p:nvPr/>
        </p:nvCxnSpPr>
        <p:spPr>
          <a:xfrm>
            <a:off x="3932238" y="2219325"/>
            <a:ext cx="1387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0DB7C88-F0A0-4D37-AACB-444DFE0C4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0513" y="1520825"/>
            <a:ext cx="25892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C000"/>
                </a:solidFill>
                <a:latin typeface="思源黑体 CN Light" pitchFamily="34" charset="-122"/>
                <a:ea typeface="思源黑体 CN Light" pitchFamily="34" charset="-122"/>
              </a:rPr>
              <a:t>Share  on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C000"/>
                </a:solidFill>
                <a:latin typeface="思源黑体 CN Light" pitchFamily="34" charset="-122"/>
                <a:ea typeface="思源黑体 CN Light" pitchFamily="34" charset="-122"/>
              </a:rPr>
              <a:t>social platforms</a:t>
            </a:r>
            <a:endParaRPr lang="zh-CN" altLang="en-US" sz="2000">
              <a:solidFill>
                <a:srgbClr val="FFC000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E718080-8614-4839-8BCA-398AA6FDD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38" y="4975225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C000"/>
                </a:solidFill>
                <a:latin typeface="思源黑体 CN Light" pitchFamily="34" charset="-122"/>
                <a:ea typeface="思源黑体 CN Light" pitchFamily="34" charset="-122"/>
              </a:rPr>
              <a:t>Feedback </a:t>
            </a:r>
            <a:endParaRPr lang="zh-CN" altLang="en-US" sz="2000">
              <a:solidFill>
                <a:srgbClr val="FFC000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95AE364-E688-4155-8A06-06B5EB2723FF}"/>
              </a:ext>
            </a:extLst>
          </p:cNvPr>
          <p:cNvSpPr>
            <a:spLocks noEditPoints="1"/>
          </p:cNvSpPr>
          <p:nvPr/>
        </p:nvSpPr>
        <p:spPr bwMode="auto">
          <a:xfrm>
            <a:off x="4910138" y="1724025"/>
            <a:ext cx="3319462" cy="1893888"/>
          </a:xfrm>
          <a:custGeom>
            <a:avLst/>
            <a:gdLst>
              <a:gd name="T0" fmla="*/ 184 w 328"/>
              <a:gd name="T1" fmla="*/ 224 h 224"/>
              <a:gd name="T2" fmla="*/ 130 w 328"/>
              <a:gd name="T3" fmla="*/ 211 h 224"/>
              <a:gd name="T4" fmla="*/ 92 w 328"/>
              <a:gd name="T5" fmla="*/ 219 h 224"/>
              <a:gd name="T6" fmla="*/ 0 w 328"/>
              <a:gd name="T7" fmla="*/ 127 h 224"/>
              <a:gd name="T8" fmla="*/ 92 w 328"/>
              <a:gd name="T9" fmla="*/ 35 h 224"/>
              <a:gd name="T10" fmla="*/ 102 w 328"/>
              <a:gd name="T11" fmla="*/ 36 h 224"/>
              <a:gd name="T12" fmla="*/ 184 w 328"/>
              <a:gd name="T13" fmla="*/ 0 h 224"/>
              <a:gd name="T14" fmla="*/ 284 w 328"/>
              <a:gd name="T15" fmla="*/ 62 h 224"/>
              <a:gd name="T16" fmla="*/ 328 w 328"/>
              <a:gd name="T17" fmla="*/ 128 h 224"/>
              <a:gd name="T18" fmla="*/ 256 w 328"/>
              <a:gd name="T19" fmla="*/ 200 h 224"/>
              <a:gd name="T20" fmla="*/ 254 w 328"/>
              <a:gd name="T21" fmla="*/ 200 h 224"/>
              <a:gd name="T22" fmla="*/ 184 w 328"/>
              <a:gd name="T23" fmla="*/ 224 h 224"/>
              <a:gd name="T24" fmla="*/ 131 w 328"/>
              <a:gd name="T25" fmla="*/ 173 h 224"/>
              <a:gd name="T26" fmla="*/ 140 w 328"/>
              <a:gd name="T27" fmla="*/ 179 h 224"/>
              <a:gd name="T28" fmla="*/ 184 w 328"/>
              <a:gd name="T29" fmla="*/ 192 h 224"/>
              <a:gd name="T30" fmla="*/ 238 w 328"/>
              <a:gd name="T31" fmla="*/ 172 h 224"/>
              <a:gd name="T32" fmla="*/ 243 w 328"/>
              <a:gd name="T33" fmla="*/ 167 h 224"/>
              <a:gd name="T34" fmla="*/ 250 w 328"/>
              <a:gd name="T35" fmla="*/ 168 h 224"/>
              <a:gd name="T36" fmla="*/ 256 w 328"/>
              <a:gd name="T37" fmla="*/ 168 h 224"/>
              <a:gd name="T38" fmla="*/ 296 w 328"/>
              <a:gd name="T39" fmla="*/ 128 h 224"/>
              <a:gd name="T40" fmla="*/ 268 w 328"/>
              <a:gd name="T41" fmla="*/ 90 h 224"/>
              <a:gd name="T42" fmla="*/ 261 w 328"/>
              <a:gd name="T43" fmla="*/ 88 h 224"/>
              <a:gd name="T44" fmla="*/ 258 w 328"/>
              <a:gd name="T45" fmla="*/ 81 h 224"/>
              <a:gd name="T46" fmla="*/ 184 w 328"/>
              <a:gd name="T47" fmla="*/ 32 h 224"/>
              <a:gd name="T48" fmla="*/ 121 w 328"/>
              <a:gd name="T49" fmla="*/ 63 h 224"/>
              <a:gd name="T50" fmla="*/ 115 w 328"/>
              <a:gd name="T51" fmla="*/ 71 h 224"/>
              <a:gd name="T52" fmla="*/ 105 w 328"/>
              <a:gd name="T53" fmla="*/ 69 h 224"/>
              <a:gd name="T54" fmla="*/ 92 w 328"/>
              <a:gd name="T55" fmla="*/ 67 h 224"/>
              <a:gd name="T56" fmla="*/ 32 w 328"/>
              <a:gd name="T57" fmla="*/ 127 h 224"/>
              <a:gd name="T58" fmla="*/ 92 w 328"/>
              <a:gd name="T59" fmla="*/ 187 h 224"/>
              <a:gd name="T60" fmla="*/ 123 w 328"/>
              <a:gd name="T61" fmla="*/ 179 h 224"/>
              <a:gd name="T62" fmla="*/ 131 w 328"/>
              <a:gd name="T63" fmla="*/ 17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8" h="224">
                <a:moveTo>
                  <a:pt x="184" y="224"/>
                </a:moveTo>
                <a:cubicBezTo>
                  <a:pt x="165" y="224"/>
                  <a:pt x="147" y="220"/>
                  <a:pt x="130" y="211"/>
                </a:cubicBezTo>
                <a:cubicBezTo>
                  <a:pt x="118" y="216"/>
                  <a:pt x="105" y="219"/>
                  <a:pt x="92" y="219"/>
                </a:cubicBezTo>
                <a:cubicBezTo>
                  <a:pt x="41" y="219"/>
                  <a:pt x="0" y="178"/>
                  <a:pt x="0" y="127"/>
                </a:cubicBezTo>
                <a:cubicBezTo>
                  <a:pt x="0" y="76"/>
                  <a:pt x="41" y="35"/>
                  <a:pt x="92" y="35"/>
                </a:cubicBezTo>
                <a:cubicBezTo>
                  <a:pt x="95" y="35"/>
                  <a:pt x="99" y="35"/>
                  <a:pt x="102" y="36"/>
                </a:cubicBezTo>
                <a:cubicBezTo>
                  <a:pt x="124" y="13"/>
                  <a:pt x="153" y="0"/>
                  <a:pt x="184" y="0"/>
                </a:cubicBezTo>
                <a:cubicBezTo>
                  <a:pt x="227" y="0"/>
                  <a:pt x="266" y="24"/>
                  <a:pt x="284" y="62"/>
                </a:cubicBezTo>
                <a:cubicBezTo>
                  <a:pt x="311" y="74"/>
                  <a:pt x="328" y="99"/>
                  <a:pt x="328" y="128"/>
                </a:cubicBezTo>
                <a:cubicBezTo>
                  <a:pt x="328" y="168"/>
                  <a:pt x="296" y="200"/>
                  <a:pt x="256" y="200"/>
                </a:cubicBezTo>
                <a:cubicBezTo>
                  <a:pt x="255" y="200"/>
                  <a:pt x="254" y="200"/>
                  <a:pt x="254" y="200"/>
                </a:cubicBezTo>
                <a:cubicBezTo>
                  <a:pt x="234" y="216"/>
                  <a:pt x="209" y="224"/>
                  <a:pt x="184" y="224"/>
                </a:cubicBezTo>
                <a:close/>
                <a:moveTo>
                  <a:pt x="131" y="173"/>
                </a:moveTo>
                <a:cubicBezTo>
                  <a:pt x="140" y="179"/>
                  <a:pt x="140" y="179"/>
                  <a:pt x="140" y="179"/>
                </a:cubicBezTo>
                <a:cubicBezTo>
                  <a:pt x="153" y="188"/>
                  <a:pt x="168" y="192"/>
                  <a:pt x="184" y="192"/>
                </a:cubicBezTo>
                <a:cubicBezTo>
                  <a:pt x="204" y="192"/>
                  <a:pt x="223" y="185"/>
                  <a:pt x="238" y="172"/>
                </a:cubicBezTo>
                <a:cubicBezTo>
                  <a:pt x="243" y="167"/>
                  <a:pt x="243" y="167"/>
                  <a:pt x="243" y="167"/>
                </a:cubicBezTo>
                <a:cubicBezTo>
                  <a:pt x="250" y="168"/>
                  <a:pt x="250" y="168"/>
                  <a:pt x="250" y="168"/>
                </a:cubicBezTo>
                <a:cubicBezTo>
                  <a:pt x="253" y="168"/>
                  <a:pt x="254" y="168"/>
                  <a:pt x="256" y="168"/>
                </a:cubicBezTo>
                <a:cubicBezTo>
                  <a:pt x="278" y="168"/>
                  <a:pt x="296" y="150"/>
                  <a:pt x="296" y="128"/>
                </a:cubicBezTo>
                <a:cubicBezTo>
                  <a:pt x="296" y="111"/>
                  <a:pt x="285" y="95"/>
                  <a:pt x="268" y="90"/>
                </a:cubicBezTo>
                <a:cubicBezTo>
                  <a:pt x="261" y="88"/>
                  <a:pt x="261" y="88"/>
                  <a:pt x="261" y="88"/>
                </a:cubicBezTo>
                <a:cubicBezTo>
                  <a:pt x="258" y="81"/>
                  <a:pt x="258" y="81"/>
                  <a:pt x="258" y="81"/>
                </a:cubicBezTo>
                <a:cubicBezTo>
                  <a:pt x="245" y="51"/>
                  <a:pt x="216" y="32"/>
                  <a:pt x="184" y="32"/>
                </a:cubicBezTo>
                <a:cubicBezTo>
                  <a:pt x="159" y="32"/>
                  <a:pt x="137" y="43"/>
                  <a:pt x="121" y="63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1" y="68"/>
                  <a:pt x="96" y="67"/>
                  <a:pt x="92" y="67"/>
                </a:cubicBezTo>
                <a:cubicBezTo>
                  <a:pt x="59" y="67"/>
                  <a:pt x="32" y="94"/>
                  <a:pt x="32" y="127"/>
                </a:cubicBezTo>
                <a:cubicBezTo>
                  <a:pt x="32" y="160"/>
                  <a:pt x="59" y="187"/>
                  <a:pt x="92" y="187"/>
                </a:cubicBezTo>
                <a:cubicBezTo>
                  <a:pt x="103" y="187"/>
                  <a:pt x="113" y="184"/>
                  <a:pt x="123" y="179"/>
                </a:cubicBezTo>
                <a:lnTo>
                  <a:pt x="131" y="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</a:endParaRPr>
          </a:p>
        </p:txBody>
      </p:sp>
      <p:grpSp>
        <p:nvGrpSpPr>
          <p:cNvPr id="35" name="Group 19">
            <a:extLst>
              <a:ext uri="{FF2B5EF4-FFF2-40B4-BE49-F238E27FC236}">
                <a16:creationId xmlns:a16="http://schemas.microsoft.com/office/drawing/2014/main" id="{882A7C48-11C2-466E-AE96-E584C0899279}"/>
              </a:ext>
            </a:extLst>
          </p:cNvPr>
          <p:cNvGrpSpPr/>
          <p:nvPr/>
        </p:nvGrpSpPr>
        <p:grpSpPr>
          <a:xfrm>
            <a:off x="5701947" y="4467575"/>
            <a:ext cx="891203" cy="1014942"/>
            <a:chOff x="812800" y="2719388"/>
            <a:chExt cx="1017588" cy="1158875"/>
          </a:xfrm>
          <a:solidFill>
            <a:schemeClr val="tx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D3D0E7D-37D5-4A1A-9099-396C77D712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800" y="2719388"/>
              <a:ext cx="1017588" cy="1158875"/>
            </a:xfrm>
            <a:custGeom>
              <a:avLst/>
              <a:gdLst>
                <a:gd name="T0" fmla="*/ 56 w 112"/>
                <a:gd name="T1" fmla="*/ 0 h 128"/>
                <a:gd name="T2" fmla="*/ 0 w 112"/>
                <a:gd name="T3" fmla="*/ 26 h 128"/>
                <a:gd name="T4" fmla="*/ 0 w 112"/>
                <a:gd name="T5" fmla="*/ 102 h 128"/>
                <a:gd name="T6" fmla="*/ 56 w 112"/>
                <a:gd name="T7" fmla="*/ 128 h 128"/>
                <a:gd name="T8" fmla="*/ 112 w 112"/>
                <a:gd name="T9" fmla="*/ 102 h 128"/>
                <a:gd name="T10" fmla="*/ 112 w 112"/>
                <a:gd name="T11" fmla="*/ 26 h 128"/>
                <a:gd name="T12" fmla="*/ 56 w 112"/>
                <a:gd name="T13" fmla="*/ 0 h 128"/>
                <a:gd name="T14" fmla="*/ 104 w 112"/>
                <a:gd name="T15" fmla="*/ 102 h 128"/>
                <a:gd name="T16" fmla="*/ 56 w 112"/>
                <a:gd name="T17" fmla="*/ 120 h 128"/>
                <a:gd name="T18" fmla="*/ 8 w 112"/>
                <a:gd name="T19" fmla="*/ 102 h 128"/>
                <a:gd name="T20" fmla="*/ 8 w 112"/>
                <a:gd name="T21" fmla="*/ 87 h 128"/>
                <a:gd name="T22" fmla="*/ 56 w 112"/>
                <a:gd name="T23" fmla="*/ 100 h 128"/>
                <a:gd name="T24" fmla="*/ 104 w 112"/>
                <a:gd name="T25" fmla="*/ 87 h 128"/>
                <a:gd name="T26" fmla="*/ 104 w 112"/>
                <a:gd name="T27" fmla="*/ 102 h 128"/>
                <a:gd name="T28" fmla="*/ 104 w 112"/>
                <a:gd name="T29" fmla="*/ 78 h 128"/>
                <a:gd name="T30" fmla="*/ 104 w 112"/>
                <a:gd name="T31" fmla="*/ 78 h 128"/>
                <a:gd name="T32" fmla="*/ 104 w 112"/>
                <a:gd name="T33" fmla="*/ 78 h 128"/>
                <a:gd name="T34" fmla="*/ 56 w 112"/>
                <a:gd name="T35" fmla="*/ 96 h 128"/>
                <a:gd name="T36" fmla="*/ 8 w 112"/>
                <a:gd name="T37" fmla="*/ 78 h 128"/>
                <a:gd name="T38" fmla="*/ 8 w 112"/>
                <a:gd name="T39" fmla="*/ 78 h 128"/>
                <a:gd name="T40" fmla="*/ 8 w 112"/>
                <a:gd name="T41" fmla="*/ 78 h 128"/>
                <a:gd name="T42" fmla="*/ 8 w 112"/>
                <a:gd name="T43" fmla="*/ 63 h 128"/>
                <a:gd name="T44" fmla="*/ 56 w 112"/>
                <a:gd name="T45" fmla="*/ 76 h 128"/>
                <a:gd name="T46" fmla="*/ 104 w 112"/>
                <a:gd name="T47" fmla="*/ 63 h 128"/>
                <a:gd name="T48" fmla="*/ 104 w 112"/>
                <a:gd name="T49" fmla="*/ 78 h 128"/>
                <a:gd name="T50" fmla="*/ 104 w 112"/>
                <a:gd name="T51" fmla="*/ 54 h 128"/>
                <a:gd name="T52" fmla="*/ 104 w 112"/>
                <a:gd name="T53" fmla="*/ 54 h 128"/>
                <a:gd name="T54" fmla="*/ 104 w 112"/>
                <a:gd name="T55" fmla="*/ 54 h 128"/>
                <a:gd name="T56" fmla="*/ 56 w 112"/>
                <a:gd name="T57" fmla="*/ 72 h 128"/>
                <a:gd name="T58" fmla="*/ 8 w 112"/>
                <a:gd name="T59" fmla="*/ 54 h 128"/>
                <a:gd name="T60" fmla="*/ 8 w 112"/>
                <a:gd name="T61" fmla="*/ 54 h 128"/>
                <a:gd name="T62" fmla="*/ 8 w 112"/>
                <a:gd name="T63" fmla="*/ 54 h 128"/>
                <a:gd name="T64" fmla="*/ 8 w 112"/>
                <a:gd name="T65" fmla="*/ 40 h 128"/>
                <a:gd name="T66" fmla="*/ 56 w 112"/>
                <a:gd name="T67" fmla="*/ 52 h 128"/>
                <a:gd name="T68" fmla="*/ 104 w 112"/>
                <a:gd name="T69" fmla="*/ 40 h 128"/>
                <a:gd name="T70" fmla="*/ 104 w 112"/>
                <a:gd name="T71" fmla="*/ 54 h 128"/>
                <a:gd name="T72" fmla="*/ 56 w 112"/>
                <a:gd name="T73" fmla="*/ 44 h 128"/>
                <a:gd name="T74" fmla="*/ 8 w 112"/>
                <a:gd name="T75" fmla="*/ 26 h 128"/>
                <a:gd name="T76" fmla="*/ 56 w 112"/>
                <a:gd name="T77" fmla="*/ 8 h 128"/>
                <a:gd name="T78" fmla="*/ 104 w 112"/>
                <a:gd name="T79" fmla="*/ 26 h 128"/>
                <a:gd name="T80" fmla="*/ 56 w 112"/>
                <a:gd name="T81" fmla="*/ 4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28">
                  <a:moveTo>
                    <a:pt x="56" y="0"/>
                  </a:moveTo>
                  <a:cubicBezTo>
                    <a:pt x="29" y="0"/>
                    <a:pt x="0" y="8"/>
                    <a:pt x="0" y="2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0"/>
                    <a:pt x="29" y="128"/>
                    <a:pt x="56" y="128"/>
                  </a:cubicBezTo>
                  <a:cubicBezTo>
                    <a:pt x="83" y="128"/>
                    <a:pt x="112" y="120"/>
                    <a:pt x="112" y="102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8"/>
                    <a:pt x="83" y="0"/>
                    <a:pt x="56" y="0"/>
                  </a:cubicBezTo>
                  <a:close/>
                  <a:moveTo>
                    <a:pt x="104" y="102"/>
                  </a:moveTo>
                  <a:cubicBezTo>
                    <a:pt x="104" y="112"/>
                    <a:pt x="83" y="120"/>
                    <a:pt x="56" y="120"/>
                  </a:cubicBezTo>
                  <a:cubicBezTo>
                    <a:pt x="29" y="120"/>
                    <a:pt x="8" y="112"/>
                    <a:pt x="8" y="102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6" y="96"/>
                    <a:pt x="36" y="100"/>
                    <a:pt x="56" y="100"/>
                  </a:cubicBezTo>
                  <a:cubicBezTo>
                    <a:pt x="76" y="100"/>
                    <a:pt x="96" y="96"/>
                    <a:pt x="104" y="87"/>
                  </a:cubicBezTo>
                  <a:lnTo>
                    <a:pt x="104" y="102"/>
                  </a:lnTo>
                  <a:close/>
                  <a:moveTo>
                    <a:pt x="104" y="78"/>
                  </a:move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8"/>
                    <a:pt x="83" y="96"/>
                    <a:pt x="56" y="96"/>
                  </a:cubicBezTo>
                  <a:cubicBezTo>
                    <a:pt x="29" y="96"/>
                    <a:pt x="8" y="8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6" y="72"/>
                    <a:pt x="36" y="76"/>
                    <a:pt x="56" y="76"/>
                  </a:cubicBezTo>
                  <a:cubicBezTo>
                    <a:pt x="76" y="76"/>
                    <a:pt x="96" y="72"/>
                    <a:pt x="104" y="63"/>
                  </a:cubicBezTo>
                  <a:lnTo>
                    <a:pt x="104" y="78"/>
                  </a:lnTo>
                  <a:close/>
                  <a:moveTo>
                    <a:pt x="104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64"/>
                    <a:pt x="83" y="72"/>
                    <a:pt x="56" y="72"/>
                  </a:cubicBezTo>
                  <a:cubicBezTo>
                    <a:pt x="29" y="72"/>
                    <a:pt x="8" y="6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8" y="48"/>
                    <a:pt x="38" y="52"/>
                    <a:pt x="56" y="52"/>
                  </a:cubicBezTo>
                  <a:cubicBezTo>
                    <a:pt x="74" y="52"/>
                    <a:pt x="94" y="48"/>
                    <a:pt x="104" y="40"/>
                  </a:cubicBezTo>
                  <a:lnTo>
                    <a:pt x="104" y="54"/>
                  </a:lnTo>
                  <a:close/>
                  <a:moveTo>
                    <a:pt x="56" y="44"/>
                  </a:moveTo>
                  <a:cubicBezTo>
                    <a:pt x="29" y="44"/>
                    <a:pt x="8" y="36"/>
                    <a:pt x="8" y="26"/>
                  </a:cubicBezTo>
                  <a:cubicBezTo>
                    <a:pt x="8" y="16"/>
                    <a:pt x="29" y="8"/>
                    <a:pt x="56" y="8"/>
                  </a:cubicBezTo>
                  <a:cubicBezTo>
                    <a:pt x="83" y="8"/>
                    <a:pt x="104" y="16"/>
                    <a:pt x="104" y="26"/>
                  </a:cubicBezTo>
                  <a:cubicBezTo>
                    <a:pt x="104" y="36"/>
                    <a:pt x="83" y="44"/>
                    <a:pt x="5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2AAF42D-263B-4DB1-8D7C-706073E00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624263"/>
              <a:ext cx="71438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black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5C05986-A394-44DF-AFE8-C2651F14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406776"/>
              <a:ext cx="71438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black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4FEAEC-4159-4AC8-8BC0-77277100A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190876"/>
              <a:ext cx="71438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27">
            <a:extLst>
              <a:ext uri="{FF2B5EF4-FFF2-40B4-BE49-F238E27FC236}">
                <a16:creationId xmlns:a16="http://schemas.microsoft.com/office/drawing/2014/main" id="{60871590-369D-4E5B-B4C6-5BAAF5DBA305}"/>
              </a:ext>
            </a:extLst>
          </p:cNvPr>
          <p:cNvGrpSpPr/>
          <p:nvPr/>
        </p:nvGrpSpPr>
        <p:grpSpPr>
          <a:xfrm>
            <a:off x="4507373" y="5534426"/>
            <a:ext cx="551078" cy="617055"/>
            <a:chOff x="6881813" y="2154238"/>
            <a:chExt cx="461963" cy="490538"/>
          </a:xfrm>
          <a:solidFill>
            <a:schemeClr val="tx1"/>
          </a:solidFill>
        </p:grpSpPr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637A9C83-2F54-498F-8CCD-AFCA9BD216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1813" y="2154238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black"/>
                </a:solidFill>
              </a:endParaRPr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90E11260-48F0-4DE1-86C7-C6F473B137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2138" y="2214563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black"/>
                </a:solidFill>
              </a:endParaRPr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A40C7B3B-D008-4402-A026-81057A303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75" y="2260600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black"/>
                </a:solidFill>
              </a:endParaRP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0F853AB1-5364-446D-8903-3F5F7EFF5402}"/>
              </a:ext>
            </a:extLst>
          </p:cNvPr>
          <p:cNvSpPr/>
          <p:nvPr/>
        </p:nvSpPr>
        <p:spPr>
          <a:xfrm>
            <a:off x="4262438" y="4310063"/>
            <a:ext cx="3873500" cy="2114550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3B15DEC-746E-4B53-957E-A5AE7B81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5156200"/>
            <a:ext cx="2317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C000"/>
                </a:solidFill>
                <a:latin typeface="思源黑体 CN Light" pitchFamily="34" charset="-122"/>
                <a:ea typeface="思源黑体 CN Light" pitchFamily="34" charset="-122"/>
              </a:rPr>
              <a:t>Machine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C000"/>
                </a:solidFill>
                <a:latin typeface="思源黑体 CN Light" pitchFamily="34" charset="-122"/>
                <a:ea typeface="思源黑体 CN Light" pitchFamily="34" charset="-122"/>
              </a:rPr>
              <a:t>learning      process </a:t>
            </a:r>
            <a:endParaRPr lang="zh-CN" altLang="en-US" sz="1800">
              <a:solidFill>
                <a:srgbClr val="FFC000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46" name="箭头: 右 112">
            <a:extLst>
              <a:ext uri="{FF2B5EF4-FFF2-40B4-BE49-F238E27FC236}">
                <a16:creationId xmlns:a16="http://schemas.microsoft.com/office/drawing/2014/main" id="{1F6F7CDA-9D97-4233-B8FD-5F84BD68E0E7}"/>
              </a:ext>
            </a:extLst>
          </p:cNvPr>
          <p:cNvSpPr/>
          <p:nvPr/>
        </p:nvSpPr>
        <p:spPr>
          <a:xfrm rot="10800000">
            <a:off x="6688138" y="4905375"/>
            <a:ext cx="1222375" cy="2206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文本框 113">
            <a:extLst>
              <a:ext uri="{FF2B5EF4-FFF2-40B4-BE49-F238E27FC236}">
                <a16:creationId xmlns:a16="http://schemas.microsoft.com/office/drawing/2014/main" id="{D400E8E8-310B-4FDB-84E5-6B12B6C2B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613" y="5507038"/>
            <a:ext cx="1325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思源黑体 CN Light" pitchFamily="34" charset="-122"/>
                <a:ea typeface="思源黑体 CN Light" pitchFamily="34" charset="-122"/>
              </a:rPr>
              <a:t>Training </a:t>
            </a:r>
            <a:endParaRPr lang="zh-CN" altLang="en-US" sz="1800"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48" name="文本框 114">
            <a:extLst>
              <a:ext uri="{FF2B5EF4-FFF2-40B4-BE49-F238E27FC236}">
                <a16:creationId xmlns:a16="http://schemas.microsoft.com/office/drawing/2014/main" id="{1774E3BB-81F5-4A19-8D95-2A9C012D6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888" y="4587875"/>
            <a:ext cx="1319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思源黑体 CN Light" pitchFamily="34" charset="-122"/>
                <a:ea typeface="思源黑体 CN Light" pitchFamily="34" charset="-122"/>
              </a:rPr>
              <a:t>Retraining </a:t>
            </a:r>
            <a:endParaRPr lang="zh-CN" altLang="en-US" sz="1800"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49" name="箭头: 直角上 8">
            <a:extLst>
              <a:ext uri="{FF2B5EF4-FFF2-40B4-BE49-F238E27FC236}">
                <a16:creationId xmlns:a16="http://schemas.microsoft.com/office/drawing/2014/main" id="{661484C3-4C99-4275-B336-EEB63A6223DD}"/>
              </a:ext>
            </a:extLst>
          </p:cNvPr>
          <p:cNvSpPr/>
          <p:nvPr/>
        </p:nvSpPr>
        <p:spPr bwMode="auto">
          <a:xfrm>
            <a:off x="5248275" y="5614988"/>
            <a:ext cx="982663" cy="382587"/>
          </a:xfrm>
          <a:prstGeom prst="bent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50" name="图片 120">
            <a:extLst>
              <a:ext uri="{FF2B5EF4-FFF2-40B4-BE49-F238E27FC236}">
                <a16:creationId xmlns:a16="http://schemas.microsoft.com/office/drawing/2014/main" id="{3115A92E-9969-4E70-AC67-67A6CBFE0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549650"/>
            <a:ext cx="10795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48AD5909-3330-43B5-A40A-EC714DDD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2270125"/>
            <a:ext cx="3487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思源黑体 CN Light" pitchFamily="34" charset="-122"/>
                <a:ea typeface="思源黑体 CN Light" pitchFamily="34" charset="-122"/>
              </a:rPr>
              <a:t>         Face detect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思源黑体 CN Light" pitchFamily="34" charset="-122"/>
                <a:ea typeface="思源黑体 CN Light" pitchFamily="34" charset="-122"/>
              </a:rPr>
              <a:t>                 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思源黑体 CN Light" pitchFamily="34" charset="-122"/>
                <a:ea typeface="思源黑体 CN Light" pitchFamily="34" charset="-122"/>
              </a:rPr>
              <a:t>Expression recognition</a:t>
            </a:r>
            <a:endParaRPr lang="zh-CN" altLang="en-US" sz="1800" b="1">
              <a:latin typeface="思源黑体 CN Light" pitchFamily="34" charset="-122"/>
              <a:ea typeface="思源黑体 CN Light" pitchFamily="34" charset="-122"/>
            </a:endParaRPr>
          </a:p>
        </p:txBody>
      </p:sp>
      <p:grpSp>
        <p:nvGrpSpPr>
          <p:cNvPr id="52" name="组合 9">
            <a:extLst>
              <a:ext uri="{FF2B5EF4-FFF2-40B4-BE49-F238E27FC236}">
                <a16:creationId xmlns:a16="http://schemas.microsoft.com/office/drawing/2014/main" id="{84B0B23E-73C1-4136-8AFC-0792A40C1097}"/>
              </a:ext>
            </a:extLst>
          </p:cNvPr>
          <p:cNvGrpSpPr>
            <a:grpSpLocks/>
          </p:cNvGrpSpPr>
          <p:nvPr/>
        </p:nvGrpSpPr>
        <p:grpSpPr bwMode="auto">
          <a:xfrm>
            <a:off x="9969500" y="1585913"/>
            <a:ext cx="1274763" cy="4100512"/>
            <a:chOff x="9982546" y="1743074"/>
            <a:chExt cx="1274763" cy="4100513"/>
          </a:xfrm>
        </p:grpSpPr>
        <p:sp>
          <p:nvSpPr>
            <p:cNvPr id="53" name="矩形: 圆角 91">
              <a:extLst>
                <a:ext uri="{FF2B5EF4-FFF2-40B4-BE49-F238E27FC236}">
                  <a16:creationId xmlns:a16="http://schemas.microsoft.com/office/drawing/2014/main" id="{43EFC275-1685-4376-91AC-E6B71BE8E2BC}"/>
                </a:ext>
              </a:extLst>
            </p:cNvPr>
            <p:cNvSpPr/>
            <p:nvPr/>
          </p:nvSpPr>
          <p:spPr>
            <a:xfrm>
              <a:off x="9982546" y="1743074"/>
              <a:ext cx="1274763" cy="4100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656" name="图片 61">
              <a:extLst>
                <a:ext uri="{FF2B5EF4-FFF2-40B4-BE49-F238E27FC236}">
                  <a16:creationId xmlns:a16="http://schemas.microsoft.com/office/drawing/2014/main" id="{CE0B1241-C065-42D8-A594-C8128774D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8446" y="3932237"/>
              <a:ext cx="792163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7" name="图片 62">
              <a:extLst>
                <a:ext uri="{FF2B5EF4-FFF2-40B4-BE49-F238E27FC236}">
                  <a16:creationId xmlns:a16="http://schemas.microsoft.com/office/drawing/2014/main" id="{9BBE076D-755B-4067-835F-E89F446F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8446" y="4911724"/>
              <a:ext cx="792163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8" name="图片 64">
              <a:extLst>
                <a:ext uri="{FF2B5EF4-FFF2-40B4-BE49-F238E27FC236}">
                  <a16:creationId xmlns:a16="http://schemas.microsoft.com/office/drawing/2014/main" id="{5EAA1C11-2BC6-43B6-9F2C-77E24FF68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8446" y="1881187"/>
              <a:ext cx="793750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9" name="图片 65">
              <a:extLst>
                <a:ext uri="{FF2B5EF4-FFF2-40B4-BE49-F238E27FC236}">
                  <a16:creationId xmlns:a16="http://schemas.microsoft.com/office/drawing/2014/main" id="{62EFA5F0-96F0-40C5-B038-96A082A92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8446" y="2895599"/>
              <a:ext cx="792163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EE951AA-EC60-42E8-8356-C8C129F17494}"/>
              </a:ext>
            </a:extLst>
          </p:cNvPr>
          <p:cNvCxnSpPr>
            <a:cxnSpLocks/>
          </p:cNvCxnSpPr>
          <p:nvPr/>
        </p:nvCxnSpPr>
        <p:spPr>
          <a:xfrm>
            <a:off x="8194675" y="2260600"/>
            <a:ext cx="154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F7864CC-E0A3-4418-BA90-089600B5FE7B}"/>
              </a:ext>
            </a:extLst>
          </p:cNvPr>
          <p:cNvCxnSpPr>
            <a:cxnSpLocks/>
          </p:cNvCxnSpPr>
          <p:nvPr/>
        </p:nvCxnSpPr>
        <p:spPr>
          <a:xfrm flipH="1">
            <a:off x="8218488" y="5367338"/>
            <a:ext cx="15255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6015BC5-0DA9-40C4-B4FF-E661D76C2384}"/>
              </a:ext>
            </a:extLst>
          </p:cNvPr>
          <p:cNvCxnSpPr>
            <a:cxnSpLocks/>
          </p:cNvCxnSpPr>
          <p:nvPr/>
        </p:nvCxnSpPr>
        <p:spPr>
          <a:xfrm flipV="1">
            <a:off x="6524625" y="3687763"/>
            <a:ext cx="0" cy="577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1">
            <a:extLst>
              <a:ext uri="{FF2B5EF4-FFF2-40B4-BE49-F238E27FC236}">
                <a16:creationId xmlns:a16="http://schemas.microsoft.com/office/drawing/2014/main" id="{357D0A46-A717-4D1C-A795-382901E5E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1562100"/>
            <a:ext cx="2114550" cy="39211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6654" name="文本框 39">
            <a:extLst>
              <a:ext uri="{FF2B5EF4-FFF2-40B4-BE49-F238E27FC236}">
                <a16:creationId xmlns:a16="http://schemas.microsoft.com/office/drawing/2014/main" id="{A9E6E285-9112-4442-BBD7-3F9A4963B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6361113"/>
            <a:ext cx="155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29" grpId="0"/>
      <p:bldP spid="30" grpId="0"/>
      <p:bldP spid="32" grpId="0"/>
      <p:bldP spid="33" grpId="0"/>
      <p:bldP spid="44" grpId="0" animBg="1"/>
      <p:bldP spid="45" grpId="0"/>
      <p:bldP spid="46" grpId="0" animBg="1"/>
      <p:bldP spid="47" grpId="0"/>
      <p:bldP spid="48" grpId="0"/>
      <p:bldP spid="51" grpId="0"/>
      <p:bldP spid="6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Pages>0</Pages>
  <Words>527</Words>
  <Characters>0</Characters>
  <Application>Microsoft Office PowerPoint</Application>
  <DocSecurity>0</DocSecurity>
  <PresentationFormat>宽屏</PresentationFormat>
  <Lines>0</Lines>
  <Paragraphs>169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Calibri Light</vt:lpstr>
      <vt:lpstr>Calibri</vt:lpstr>
      <vt:lpstr>等线</vt:lpstr>
      <vt:lpstr>思源黑体 CN Medium</vt:lpstr>
      <vt:lpstr>微软雅黑</vt:lpstr>
      <vt:lpstr>Impact</vt:lpstr>
      <vt:lpstr>思源黑体 CN Light</vt:lpstr>
      <vt:lpstr>Haettenschweiler</vt:lpstr>
      <vt:lpstr>思源黑体 CN Heavy</vt:lpstr>
      <vt:lpstr>Times New Roman</vt:lpstr>
      <vt:lpstr>Jokerman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Sky123.Org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Sky123.Org</dc:creator>
  <cp:keywords/>
  <dc:description/>
  <cp:lastModifiedBy>张超</cp:lastModifiedBy>
  <cp:revision>123</cp:revision>
  <dcterms:created xsi:type="dcterms:W3CDTF">2014-03-15T12:55:00Z</dcterms:created>
  <dcterms:modified xsi:type="dcterms:W3CDTF">2018-07-30T13:29:54Z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