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1"/>
  </p:notesMasterIdLst>
  <p:sldIdLst>
    <p:sldId id="271" r:id="rId5"/>
    <p:sldId id="256" r:id="rId6"/>
    <p:sldId id="266" r:id="rId7"/>
    <p:sldId id="273" r:id="rId8"/>
    <p:sldId id="270" r:id="rId9"/>
    <p:sldId id="27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5"/>
    <p:restoredTop sz="91713"/>
  </p:normalViewPr>
  <p:slideViewPr>
    <p:cSldViewPr snapToGrid="0">
      <p:cViewPr varScale="1">
        <p:scale>
          <a:sx n="103" d="100"/>
          <a:sy n="103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59A2E-F88F-4922-820B-48B4E81B1E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585CE0-1E13-4AB9-A394-477091EFC06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Paper </a:t>
          </a:r>
          <a:r>
            <a:rPr lang="nl-NL" dirty="0" err="1"/>
            <a:t>almost</a:t>
          </a:r>
          <a:r>
            <a:rPr lang="nl-NL" dirty="0"/>
            <a:t> </a:t>
          </a:r>
          <a:r>
            <a:rPr lang="nl-NL" dirty="0" err="1"/>
            <a:t>finished</a:t>
          </a:r>
          <a:endParaRPr lang="nl-NL" dirty="0"/>
        </a:p>
      </dgm:t>
    </dgm:pt>
    <dgm:pt modelId="{610AAF87-A17B-4F3F-9378-CED8DB5EB066}" type="parTrans" cxnId="{F729C00C-9FF6-4857-9AD0-04A8B183B54E}">
      <dgm:prSet/>
      <dgm:spPr/>
      <dgm:t>
        <a:bodyPr/>
        <a:lstStyle/>
        <a:p>
          <a:endParaRPr lang="en-US"/>
        </a:p>
      </dgm:t>
    </dgm:pt>
    <dgm:pt modelId="{3AB75C5E-E052-442B-AC8F-7B240A2B3BF0}" type="sibTrans" cxnId="{F729C00C-9FF6-4857-9AD0-04A8B183B54E}">
      <dgm:prSet/>
      <dgm:spPr/>
      <dgm:t>
        <a:bodyPr/>
        <a:lstStyle/>
        <a:p>
          <a:endParaRPr lang="en-US"/>
        </a:p>
      </dgm:t>
    </dgm:pt>
    <dgm:pt modelId="{4DB8C81D-902F-4F38-A8E1-5FB276CA74B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 err="1"/>
            <a:t>Applied</a:t>
          </a:r>
          <a:r>
            <a:rPr lang="nl-NL" dirty="0"/>
            <a:t> test set </a:t>
          </a:r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model</a:t>
          </a:r>
        </a:p>
      </dgm:t>
    </dgm:pt>
    <dgm:pt modelId="{CADCE821-9D8B-400E-88F8-7A6F2C7BE599}" type="parTrans" cxnId="{8DC80BD2-9C3D-4AEB-B7DA-C0D75C783A23}">
      <dgm:prSet/>
      <dgm:spPr/>
      <dgm:t>
        <a:bodyPr/>
        <a:lstStyle/>
        <a:p>
          <a:endParaRPr lang="en-US"/>
        </a:p>
      </dgm:t>
    </dgm:pt>
    <dgm:pt modelId="{584B46EB-83BA-4D73-A0DB-97E8A1F70515}" type="sibTrans" cxnId="{8DC80BD2-9C3D-4AEB-B7DA-C0D75C783A23}">
      <dgm:prSet/>
      <dgm:spPr/>
      <dgm:t>
        <a:bodyPr/>
        <a:lstStyle/>
        <a:p>
          <a:endParaRPr lang="en-US"/>
        </a:p>
      </dgm:t>
    </dgm:pt>
    <dgm:pt modelId="{A040D35E-17DD-45B4-BD65-330B756D141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 err="1"/>
            <a:t>Not</a:t>
          </a:r>
          <a:r>
            <a:rPr lang="nl-NL" dirty="0"/>
            <a:t> </a:t>
          </a:r>
          <a:r>
            <a:rPr lang="nl-NL" dirty="0" err="1"/>
            <a:t>much</a:t>
          </a:r>
          <a:r>
            <a:rPr lang="nl-NL" dirty="0"/>
            <a:t> in </a:t>
          </a:r>
          <a:r>
            <a:rPr lang="nl-NL" dirty="0" err="1"/>
            <a:t>the</a:t>
          </a:r>
          <a:r>
            <a:rPr lang="nl-NL" dirty="0"/>
            <a:t> </a:t>
          </a:r>
          <a:r>
            <a:rPr lang="nl-NL" dirty="0" err="1"/>
            <a:t>vacation</a:t>
          </a:r>
          <a:endParaRPr lang="nl-NL" dirty="0"/>
        </a:p>
      </dgm:t>
    </dgm:pt>
    <dgm:pt modelId="{A9E4EA85-A329-4088-B5FA-FF987A6E9406}" type="parTrans" cxnId="{5AEEF22C-1BBB-44B5-96E5-07538D9C0E14}">
      <dgm:prSet/>
      <dgm:spPr/>
      <dgm:t>
        <a:bodyPr/>
        <a:lstStyle/>
        <a:p>
          <a:endParaRPr lang="en-US"/>
        </a:p>
      </dgm:t>
    </dgm:pt>
    <dgm:pt modelId="{5F1AB2E8-68CD-4A54-9BCB-8644EAEF273C}" type="sibTrans" cxnId="{5AEEF22C-1BBB-44B5-96E5-07538D9C0E14}">
      <dgm:prSet/>
      <dgm:spPr/>
      <dgm:t>
        <a:bodyPr/>
        <a:lstStyle/>
        <a:p>
          <a:endParaRPr lang="en-US"/>
        </a:p>
      </dgm:t>
    </dgm:pt>
    <dgm:pt modelId="{E7BD7968-A673-4AC4-B934-FDFFB000DB3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 err="1"/>
            <a:t>Writing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portfolio</a:t>
          </a:r>
        </a:p>
      </dgm:t>
    </dgm:pt>
    <dgm:pt modelId="{57BEAFBF-962B-4D21-B36F-E5E77E06BFE6}" type="parTrans" cxnId="{73FF46EE-F3A5-4BCE-A490-02E004D441A5}">
      <dgm:prSet/>
      <dgm:spPr/>
      <dgm:t>
        <a:bodyPr/>
        <a:lstStyle/>
        <a:p>
          <a:endParaRPr lang="en-US"/>
        </a:p>
      </dgm:t>
    </dgm:pt>
    <dgm:pt modelId="{0CB2D101-F222-4ED5-BB33-AFD4E25A7ECF}" type="sibTrans" cxnId="{73FF46EE-F3A5-4BCE-A490-02E004D441A5}">
      <dgm:prSet/>
      <dgm:spPr/>
      <dgm:t>
        <a:bodyPr/>
        <a:lstStyle/>
        <a:p>
          <a:endParaRPr lang="en-US"/>
        </a:p>
      </dgm:t>
    </dgm:pt>
    <dgm:pt modelId="{4F9D87EA-689A-4567-B384-EB17C3831969}">
      <dgm:prSet/>
      <dgm:spPr/>
      <dgm:t>
        <a:bodyPr/>
        <a:lstStyle/>
        <a:p>
          <a:pPr>
            <a:lnSpc>
              <a:spcPct val="100000"/>
            </a:lnSpc>
          </a:pPr>
          <a:endParaRPr lang="nl-NL" dirty="0"/>
        </a:p>
      </dgm:t>
    </dgm:pt>
    <dgm:pt modelId="{66025B8D-A0C6-4DF9-B491-F28735756215}" type="parTrans" cxnId="{CC4B54E0-2FA0-4EBB-8D41-462670C7F0DB}">
      <dgm:prSet/>
      <dgm:spPr/>
      <dgm:t>
        <a:bodyPr/>
        <a:lstStyle/>
        <a:p>
          <a:endParaRPr lang="en-US"/>
        </a:p>
      </dgm:t>
    </dgm:pt>
    <dgm:pt modelId="{D134B8DB-C418-42F3-B6D1-C66F5FDD181A}" type="sibTrans" cxnId="{CC4B54E0-2FA0-4EBB-8D41-462670C7F0DB}">
      <dgm:prSet/>
      <dgm:spPr/>
      <dgm:t>
        <a:bodyPr/>
        <a:lstStyle/>
        <a:p>
          <a:endParaRPr lang="en-US"/>
        </a:p>
      </dgm:t>
    </dgm:pt>
    <dgm:pt modelId="{CBB7EF8B-AF74-40B2-A25F-2888A26F4914}" type="pres">
      <dgm:prSet presAssocID="{AD959A2E-F88F-4922-820B-48B4E81B1E04}" presName="root" presStyleCnt="0">
        <dgm:presLayoutVars>
          <dgm:dir/>
          <dgm:resizeHandles val="exact"/>
        </dgm:presLayoutVars>
      </dgm:prSet>
      <dgm:spPr/>
    </dgm:pt>
    <dgm:pt modelId="{E87861CA-6DEA-498A-9735-E82EB40C4DE2}" type="pres">
      <dgm:prSet presAssocID="{18585CE0-1E13-4AB9-A394-477091EFC069}" presName="compNode" presStyleCnt="0"/>
      <dgm:spPr/>
    </dgm:pt>
    <dgm:pt modelId="{828E0822-D908-4D29-AFD0-A3D63E6B9F39}" type="pres">
      <dgm:prSet presAssocID="{18585CE0-1E13-4AB9-A394-477091EFC069}" presName="bgRect" presStyleLbl="bgShp" presStyleIdx="0" presStyleCnt="4" custLinFactNeighborY="-2628"/>
      <dgm:spPr/>
    </dgm:pt>
    <dgm:pt modelId="{D76DFAAC-26A2-417A-B109-4496A0D6F331}" type="pres">
      <dgm:prSet presAssocID="{18585CE0-1E13-4AB9-A394-477091EFC0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0D65EC-6968-4EF1-B1DE-F403D4836EC0}" type="pres">
      <dgm:prSet presAssocID="{18585CE0-1E13-4AB9-A394-477091EFC069}" presName="spaceRect" presStyleCnt="0"/>
      <dgm:spPr/>
    </dgm:pt>
    <dgm:pt modelId="{CAE9849B-2779-41D0-BECB-6C331ADD2023}" type="pres">
      <dgm:prSet presAssocID="{18585CE0-1E13-4AB9-A394-477091EFC069}" presName="parTx" presStyleLbl="revTx" presStyleIdx="0" presStyleCnt="5">
        <dgm:presLayoutVars>
          <dgm:chMax val="0"/>
          <dgm:chPref val="0"/>
        </dgm:presLayoutVars>
      </dgm:prSet>
      <dgm:spPr/>
    </dgm:pt>
    <dgm:pt modelId="{5144850A-E16A-4FD4-8E9A-F5E0A29D6450}" type="pres">
      <dgm:prSet presAssocID="{3AB75C5E-E052-442B-AC8F-7B240A2B3BF0}" presName="sibTrans" presStyleCnt="0"/>
      <dgm:spPr/>
    </dgm:pt>
    <dgm:pt modelId="{3BDD3950-A2A8-4EC3-89F7-459CF074A9BD}" type="pres">
      <dgm:prSet presAssocID="{4DB8C81D-902F-4F38-A8E1-5FB276CA74B2}" presName="compNode" presStyleCnt="0"/>
      <dgm:spPr/>
    </dgm:pt>
    <dgm:pt modelId="{075ED3A9-285C-404D-A6A1-F14025412146}" type="pres">
      <dgm:prSet presAssocID="{4DB8C81D-902F-4F38-A8E1-5FB276CA74B2}" presName="bgRect" presStyleLbl="bgShp" presStyleIdx="1" presStyleCnt="4"/>
      <dgm:spPr/>
    </dgm:pt>
    <dgm:pt modelId="{EFD64365-8626-425D-BD7B-50241C365710}" type="pres">
      <dgm:prSet presAssocID="{4DB8C81D-902F-4F38-A8E1-5FB276CA74B2}" presName="iconRect" presStyleLbl="node1" presStyleIdx="1" presStyleCnt="4" custLinFactNeighborX="-8059" custLinFactNeighborY="155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0D8A83E-4C8C-465C-8A33-8BF405839951}" type="pres">
      <dgm:prSet presAssocID="{4DB8C81D-902F-4F38-A8E1-5FB276CA74B2}" presName="spaceRect" presStyleCnt="0"/>
      <dgm:spPr/>
    </dgm:pt>
    <dgm:pt modelId="{C0B4D36F-593F-4750-B4D8-762862FD99D7}" type="pres">
      <dgm:prSet presAssocID="{4DB8C81D-902F-4F38-A8E1-5FB276CA74B2}" presName="parTx" presStyleLbl="revTx" presStyleIdx="1" presStyleCnt="5">
        <dgm:presLayoutVars>
          <dgm:chMax val="0"/>
          <dgm:chPref val="0"/>
        </dgm:presLayoutVars>
      </dgm:prSet>
      <dgm:spPr/>
    </dgm:pt>
    <dgm:pt modelId="{0BF38249-E6B1-4F8A-A330-B1728BC489D8}" type="pres">
      <dgm:prSet presAssocID="{584B46EB-83BA-4D73-A0DB-97E8A1F70515}" presName="sibTrans" presStyleCnt="0"/>
      <dgm:spPr/>
    </dgm:pt>
    <dgm:pt modelId="{0943AEA1-5C65-4A43-9DC4-188E50341BA4}" type="pres">
      <dgm:prSet presAssocID="{A040D35E-17DD-45B4-BD65-330B756D1415}" presName="compNode" presStyleCnt="0"/>
      <dgm:spPr/>
    </dgm:pt>
    <dgm:pt modelId="{0B512382-CA30-4223-9C26-C340250DD363}" type="pres">
      <dgm:prSet presAssocID="{A040D35E-17DD-45B4-BD65-330B756D1415}" presName="bgRect" presStyleLbl="bgShp" presStyleIdx="2" presStyleCnt="4"/>
      <dgm:spPr/>
    </dgm:pt>
    <dgm:pt modelId="{0C49C188-6F60-46DD-B717-18BA50BCCD79}" type="pres">
      <dgm:prSet presAssocID="{A040D35E-17DD-45B4-BD65-330B756D1415}" presName="iconRect" presStyleLbl="node1" presStyleIdx="2" presStyleCnt="4" custLinFactNeighborX="-8059" custLinFactNeighborY="105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6C63092-A431-4EDE-B38A-4D7C616C573B}" type="pres">
      <dgm:prSet presAssocID="{A040D35E-17DD-45B4-BD65-330B756D1415}" presName="spaceRect" presStyleCnt="0"/>
      <dgm:spPr/>
    </dgm:pt>
    <dgm:pt modelId="{2D46F8EE-5FE2-461C-8A0A-4FDC04C4243F}" type="pres">
      <dgm:prSet presAssocID="{A040D35E-17DD-45B4-BD65-330B756D1415}" presName="parTx" presStyleLbl="revTx" presStyleIdx="2" presStyleCnt="5">
        <dgm:presLayoutVars>
          <dgm:chMax val="0"/>
          <dgm:chPref val="0"/>
        </dgm:presLayoutVars>
      </dgm:prSet>
      <dgm:spPr/>
    </dgm:pt>
    <dgm:pt modelId="{A50A1FC5-EC4A-421F-8548-74405D91E0E4}" type="pres">
      <dgm:prSet presAssocID="{5F1AB2E8-68CD-4A54-9BCB-8644EAEF273C}" presName="sibTrans" presStyleCnt="0"/>
      <dgm:spPr/>
    </dgm:pt>
    <dgm:pt modelId="{2BEC30E2-002D-4491-9EEA-1E41C5C1E6DA}" type="pres">
      <dgm:prSet presAssocID="{E7BD7968-A673-4AC4-B934-FDFFB000DB32}" presName="compNode" presStyleCnt="0"/>
      <dgm:spPr/>
    </dgm:pt>
    <dgm:pt modelId="{193AC705-9E27-4E42-884E-3EFE08EB2F3B}" type="pres">
      <dgm:prSet presAssocID="{E7BD7968-A673-4AC4-B934-FDFFB000DB32}" presName="bgRect" presStyleLbl="bgShp" presStyleIdx="3" presStyleCnt="4" custLinFactNeighborX="-18544" custLinFactNeighborY="5778"/>
      <dgm:spPr/>
    </dgm:pt>
    <dgm:pt modelId="{5DD8C80D-AD86-440D-83C5-4E16A4D9AB96}" type="pres">
      <dgm:prSet presAssocID="{E7BD7968-A673-4AC4-B934-FDFFB000DB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12F613F-A088-40C3-AFDD-0F8D90AAD0BD}" type="pres">
      <dgm:prSet presAssocID="{E7BD7968-A673-4AC4-B934-FDFFB000DB32}" presName="spaceRect" presStyleCnt="0"/>
      <dgm:spPr/>
    </dgm:pt>
    <dgm:pt modelId="{1A53C6AB-44AE-45D5-81DC-BE929DA76806}" type="pres">
      <dgm:prSet presAssocID="{E7BD7968-A673-4AC4-B934-FDFFB000DB32}" presName="parTx" presStyleLbl="revTx" presStyleIdx="3" presStyleCnt="5">
        <dgm:presLayoutVars>
          <dgm:chMax val="0"/>
          <dgm:chPref val="0"/>
        </dgm:presLayoutVars>
      </dgm:prSet>
      <dgm:spPr/>
    </dgm:pt>
    <dgm:pt modelId="{BA1DCADD-E53D-4344-B179-58E9BAFED9EB}" type="pres">
      <dgm:prSet presAssocID="{E7BD7968-A673-4AC4-B934-FDFFB000DB32}" presName="desTx" presStyleLbl="revTx" presStyleIdx="4" presStyleCnt="5" custScaleX="137515">
        <dgm:presLayoutVars/>
      </dgm:prSet>
      <dgm:spPr/>
    </dgm:pt>
  </dgm:ptLst>
  <dgm:cxnLst>
    <dgm:cxn modelId="{40C91606-422D-4566-9D9F-D25A5B1B95C1}" type="presOf" srcId="{A040D35E-17DD-45B4-BD65-330B756D1415}" destId="{2D46F8EE-5FE2-461C-8A0A-4FDC04C4243F}" srcOrd="0" destOrd="0" presId="urn:microsoft.com/office/officeart/2018/2/layout/IconVerticalSolidList"/>
    <dgm:cxn modelId="{F729C00C-9FF6-4857-9AD0-04A8B183B54E}" srcId="{AD959A2E-F88F-4922-820B-48B4E81B1E04}" destId="{18585CE0-1E13-4AB9-A394-477091EFC069}" srcOrd="0" destOrd="0" parTransId="{610AAF87-A17B-4F3F-9378-CED8DB5EB066}" sibTransId="{3AB75C5E-E052-442B-AC8F-7B240A2B3BF0}"/>
    <dgm:cxn modelId="{5AEEF22C-1BBB-44B5-96E5-07538D9C0E14}" srcId="{AD959A2E-F88F-4922-820B-48B4E81B1E04}" destId="{A040D35E-17DD-45B4-BD65-330B756D1415}" srcOrd="2" destOrd="0" parTransId="{A9E4EA85-A329-4088-B5FA-FF987A6E9406}" sibTransId="{5F1AB2E8-68CD-4A54-9BCB-8644EAEF273C}"/>
    <dgm:cxn modelId="{42FABA8D-2D07-4FE3-88F8-988D3B7D6B36}" type="presOf" srcId="{4F9D87EA-689A-4567-B384-EB17C3831969}" destId="{BA1DCADD-E53D-4344-B179-58E9BAFED9EB}" srcOrd="0" destOrd="0" presId="urn:microsoft.com/office/officeart/2018/2/layout/IconVerticalSolidList"/>
    <dgm:cxn modelId="{058E3A8F-0E71-41BC-9223-62600E156AFA}" type="presOf" srcId="{AD959A2E-F88F-4922-820B-48B4E81B1E04}" destId="{CBB7EF8B-AF74-40B2-A25F-2888A26F4914}" srcOrd="0" destOrd="0" presId="urn:microsoft.com/office/officeart/2018/2/layout/IconVerticalSolidList"/>
    <dgm:cxn modelId="{421A45AC-A8AD-406F-B716-0BE6FA2898D4}" type="presOf" srcId="{4DB8C81D-902F-4F38-A8E1-5FB276CA74B2}" destId="{C0B4D36F-593F-4750-B4D8-762862FD99D7}" srcOrd="0" destOrd="0" presId="urn:microsoft.com/office/officeart/2018/2/layout/IconVerticalSolidList"/>
    <dgm:cxn modelId="{7B2BD9D0-A4E7-4BDA-92FC-820EA5284FF9}" type="presOf" srcId="{E7BD7968-A673-4AC4-B934-FDFFB000DB32}" destId="{1A53C6AB-44AE-45D5-81DC-BE929DA76806}" srcOrd="0" destOrd="0" presId="urn:microsoft.com/office/officeart/2018/2/layout/IconVerticalSolidList"/>
    <dgm:cxn modelId="{8DC80BD2-9C3D-4AEB-B7DA-C0D75C783A23}" srcId="{AD959A2E-F88F-4922-820B-48B4E81B1E04}" destId="{4DB8C81D-902F-4F38-A8E1-5FB276CA74B2}" srcOrd="1" destOrd="0" parTransId="{CADCE821-9D8B-400E-88F8-7A6F2C7BE599}" sibTransId="{584B46EB-83BA-4D73-A0DB-97E8A1F70515}"/>
    <dgm:cxn modelId="{CC4B54E0-2FA0-4EBB-8D41-462670C7F0DB}" srcId="{E7BD7968-A673-4AC4-B934-FDFFB000DB32}" destId="{4F9D87EA-689A-4567-B384-EB17C3831969}" srcOrd="0" destOrd="0" parTransId="{66025B8D-A0C6-4DF9-B491-F28735756215}" sibTransId="{D134B8DB-C418-42F3-B6D1-C66F5FDD181A}"/>
    <dgm:cxn modelId="{73FF46EE-F3A5-4BCE-A490-02E004D441A5}" srcId="{AD959A2E-F88F-4922-820B-48B4E81B1E04}" destId="{E7BD7968-A673-4AC4-B934-FDFFB000DB32}" srcOrd="3" destOrd="0" parTransId="{57BEAFBF-962B-4D21-B36F-E5E77E06BFE6}" sibTransId="{0CB2D101-F222-4ED5-BB33-AFD4E25A7ECF}"/>
    <dgm:cxn modelId="{00FDCCF9-F780-475B-9F6C-629BE2F90D2F}" type="presOf" srcId="{18585CE0-1E13-4AB9-A394-477091EFC069}" destId="{CAE9849B-2779-41D0-BECB-6C331ADD2023}" srcOrd="0" destOrd="0" presId="urn:microsoft.com/office/officeart/2018/2/layout/IconVerticalSolidList"/>
    <dgm:cxn modelId="{82619DE9-1584-4936-BE24-D066A25ED214}" type="presParOf" srcId="{CBB7EF8B-AF74-40B2-A25F-2888A26F4914}" destId="{E87861CA-6DEA-498A-9735-E82EB40C4DE2}" srcOrd="0" destOrd="0" presId="urn:microsoft.com/office/officeart/2018/2/layout/IconVerticalSolidList"/>
    <dgm:cxn modelId="{A069BC6B-0A33-4944-9F4C-DC3EAFED1A0D}" type="presParOf" srcId="{E87861CA-6DEA-498A-9735-E82EB40C4DE2}" destId="{828E0822-D908-4D29-AFD0-A3D63E6B9F39}" srcOrd="0" destOrd="0" presId="urn:microsoft.com/office/officeart/2018/2/layout/IconVerticalSolidList"/>
    <dgm:cxn modelId="{93F3B0C9-FA15-45D3-83D3-B93DEB1D9240}" type="presParOf" srcId="{E87861CA-6DEA-498A-9735-E82EB40C4DE2}" destId="{D76DFAAC-26A2-417A-B109-4496A0D6F331}" srcOrd="1" destOrd="0" presId="urn:microsoft.com/office/officeart/2018/2/layout/IconVerticalSolidList"/>
    <dgm:cxn modelId="{5A959AD7-1ED4-42F2-A9F0-DE7C9523F153}" type="presParOf" srcId="{E87861CA-6DEA-498A-9735-E82EB40C4DE2}" destId="{380D65EC-6968-4EF1-B1DE-F403D4836EC0}" srcOrd="2" destOrd="0" presId="urn:microsoft.com/office/officeart/2018/2/layout/IconVerticalSolidList"/>
    <dgm:cxn modelId="{8A444DE0-7E7F-4B4A-BD68-54B0DEC4CAE7}" type="presParOf" srcId="{E87861CA-6DEA-498A-9735-E82EB40C4DE2}" destId="{CAE9849B-2779-41D0-BECB-6C331ADD2023}" srcOrd="3" destOrd="0" presId="urn:microsoft.com/office/officeart/2018/2/layout/IconVerticalSolidList"/>
    <dgm:cxn modelId="{CC9D4079-C3AF-4789-8FD1-05606EF7A71E}" type="presParOf" srcId="{CBB7EF8B-AF74-40B2-A25F-2888A26F4914}" destId="{5144850A-E16A-4FD4-8E9A-F5E0A29D6450}" srcOrd="1" destOrd="0" presId="urn:microsoft.com/office/officeart/2018/2/layout/IconVerticalSolidList"/>
    <dgm:cxn modelId="{5CC50404-B84F-45B3-B138-A887C4673078}" type="presParOf" srcId="{CBB7EF8B-AF74-40B2-A25F-2888A26F4914}" destId="{3BDD3950-A2A8-4EC3-89F7-459CF074A9BD}" srcOrd="2" destOrd="0" presId="urn:microsoft.com/office/officeart/2018/2/layout/IconVerticalSolidList"/>
    <dgm:cxn modelId="{5C44DEC0-8955-47DB-8DEC-B0907491344B}" type="presParOf" srcId="{3BDD3950-A2A8-4EC3-89F7-459CF074A9BD}" destId="{075ED3A9-285C-404D-A6A1-F14025412146}" srcOrd="0" destOrd="0" presId="urn:microsoft.com/office/officeart/2018/2/layout/IconVerticalSolidList"/>
    <dgm:cxn modelId="{6559F316-BC8E-4B54-982B-E0CAC15762E4}" type="presParOf" srcId="{3BDD3950-A2A8-4EC3-89F7-459CF074A9BD}" destId="{EFD64365-8626-425D-BD7B-50241C365710}" srcOrd="1" destOrd="0" presId="urn:microsoft.com/office/officeart/2018/2/layout/IconVerticalSolidList"/>
    <dgm:cxn modelId="{E86CFDDC-9AE7-4A8E-BA16-806AD8FD87C9}" type="presParOf" srcId="{3BDD3950-A2A8-4EC3-89F7-459CF074A9BD}" destId="{C0D8A83E-4C8C-465C-8A33-8BF405839951}" srcOrd="2" destOrd="0" presId="urn:microsoft.com/office/officeart/2018/2/layout/IconVerticalSolidList"/>
    <dgm:cxn modelId="{2CB4EBE5-59EC-45D7-8025-490D913182B9}" type="presParOf" srcId="{3BDD3950-A2A8-4EC3-89F7-459CF074A9BD}" destId="{C0B4D36F-593F-4750-B4D8-762862FD99D7}" srcOrd="3" destOrd="0" presId="urn:microsoft.com/office/officeart/2018/2/layout/IconVerticalSolidList"/>
    <dgm:cxn modelId="{D9FB6601-D0F9-4BA4-BEF4-247DD68FB4A0}" type="presParOf" srcId="{CBB7EF8B-AF74-40B2-A25F-2888A26F4914}" destId="{0BF38249-E6B1-4F8A-A330-B1728BC489D8}" srcOrd="3" destOrd="0" presId="urn:microsoft.com/office/officeart/2018/2/layout/IconVerticalSolidList"/>
    <dgm:cxn modelId="{C0504CEA-7EC1-43B1-87A9-1296821A817E}" type="presParOf" srcId="{CBB7EF8B-AF74-40B2-A25F-2888A26F4914}" destId="{0943AEA1-5C65-4A43-9DC4-188E50341BA4}" srcOrd="4" destOrd="0" presId="urn:microsoft.com/office/officeart/2018/2/layout/IconVerticalSolidList"/>
    <dgm:cxn modelId="{A97D4E23-8F52-41A5-AEF9-A12F6926ED41}" type="presParOf" srcId="{0943AEA1-5C65-4A43-9DC4-188E50341BA4}" destId="{0B512382-CA30-4223-9C26-C340250DD363}" srcOrd="0" destOrd="0" presId="urn:microsoft.com/office/officeart/2018/2/layout/IconVerticalSolidList"/>
    <dgm:cxn modelId="{995DEF1F-168B-42F6-9042-DE9326C14D0F}" type="presParOf" srcId="{0943AEA1-5C65-4A43-9DC4-188E50341BA4}" destId="{0C49C188-6F60-46DD-B717-18BA50BCCD79}" srcOrd="1" destOrd="0" presId="urn:microsoft.com/office/officeart/2018/2/layout/IconVerticalSolidList"/>
    <dgm:cxn modelId="{150CCA94-4143-4A6B-B56B-811B5B452B96}" type="presParOf" srcId="{0943AEA1-5C65-4A43-9DC4-188E50341BA4}" destId="{66C63092-A431-4EDE-B38A-4D7C616C573B}" srcOrd="2" destOrd="0" presId="urn:microsoft.com/office/officeart/2018/2/layout/IconVerticalSolidList"/>
    <dgm:cxn modelId="{02CA9947-795C-4607-91F8-C066290ACE19}" type="presParOf" srcId="{0943AEA1-5C65-4A43-9DC4-188E50341BA4}" destId="{2D46F8EE-5FE2-461C-8A0A-4FDC04C4243F}" srcOrd="3" destOrd="0" presId="urn:microsoft.com/office/officeart/2018/2/layout/IconVerticalSolidList"/>
    <dgm:cxn modelId="{7C471EA8-426C-4617-A319-FA871B939B6C}" type="presParOf" srcId="{CBB7EF8B-AF74-40B2-A25F-2888A26F4914}" destId="{A50A1FC5-EC4A-421F-8548-74405D91E0E4}" srcOrd="5" destOrd="0" presId="urn:microsoft.com/office/officeart/2018/2/layout/IconVerticalSolidList"/>
    <dgm:cxn modelId="{1F64A090-B104-4ACB-A507-B57BD5DFFA89}" type="presParOf" srcId="{CBB7EF8B-AF74-40B2-A25F-2888A26F4914}" destId="{2BEC30E2-002D-4491-9EEA-1E41C5C1E6DA}" srcOrd="6" destOrd="0" presId="urn:microsoft.com/office/officeart/2018/2/layout/IconVerticalSolidList"/>
    <dgm:cxn modelId="{044C44C3-4764-4E29-8E60-0BB280F4FCA5}" type="presParOf" srcId="{2BEC30E2-002D-4491-9EEA-1E41C5C1E6DA}" destId="{193AC705-9E27-4E42-884E-3EFE08EB2F3B}" srcOrd="0" destOrd="0" presId="urn:microsoft.com/office/officeart/2018/2/layout/IconVerticalSolidList"/>
    <dgm:cxn modelId="{013C94F7-755E-4521-9288-135C3823150B}" type="presParOf" srcId="{2BEC30E2-002D-4491-9EEA-1E41C5C1E6DA}" destId="{5DD8C80D-AD86-440D-83C5-4E16A4D9AB96}" srcOrd="1" destOrd="0" presId="urn:microsoft.com/office/officeart/2018/2/layout/IconVerticalSolidList"/>
    <dgm:cxn modelId="{487B221E-2312-4371-B969-ACE86D1B0A53}" type="presParOf" srcId="{2BEC30E2-002D-4491-9EEA-1E41C5C1E6DA}" destId="{212F613F-A088-40C3-AFDD-0F8D90AAD0BD}" srcOrd="2" destOrd="0" presId="urn:microsoft.com/office/officeart/2018/2/layout/IconVerticalSolidList"/>
    <dgm:cxn modelId="{7A10BD16-EBBD-4DD6-B8F8-C3324E0F6E9F}" type="presParOf" srcId="{2BEC30E2-002D-4491-9EEA-1E41C5C1E6DA}" destId="{1A53C6AB-44AE-45D5-81DC-BE929DA76806}" srcOrd="3" destOrd="0" presId="urn:microsoft.com/office/officeart/2018/2/layout/IconVerticalSolidList"/>
    <dgm:cxn modelId="{C34A9147-A4A5-4F5A-B5A4-E631981B8AC0}" type="presParOf" srcId="{2BEC30E2-002D-4491-9EEA-1E41C5C1E6DA}" destId="{BA1DCADD-E53D-4344-B179-58E9BAFED9E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E0822-D908-4D29-AFD0-A3D63E6B9F39}">
      <dsp:nvSpPr>
        <dsp:cNvPr id="0" name=""/>
        <dsp:cNvSpPr/>
      </dsp:nvSpPr>
      <dsp:spPr>
        <a:xfrm>
          <a:off x="-195944" y="0"/>
          <a:ext cx="6151562" cy="110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DFAAC-26A2-417A-B109-4496A0D6F331}">
      <dsp:nvSpPr>
        <dsp:cNvPr id="0" name=""/>
        <dsp:cNvSpPr/>
      </dsp:nvSpPr>
      <dsp:spPr>
        <a:xfrm>
          <a:off x="138845" y="258923"/>
          <a:ext cx="608709" cy="6087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9849B-2779-41D0-BECB-6C331ADD2023}">
      <dsp:nvSpPr>
        <dsp:cNvPr id="0" name=""/>
        <dsp:cNvSpPr/>
      </dsp:nvSpPr>
      <dsp:spPr>
        <a:xfrm>
          <a:off x="1082345" y="9905"/>
          <a:ext cx="4870772" cy="110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31" tIns="117131" rIns="117131" bIns="1171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Paper </a:t>
          </a:r>
          <a:r>
            <a:rPr lang="nl-NL" sz="2200" kern="1200" dirty="0" err="1"/>
            <a:t>almost</a:t>
          </a:r>
          <a:r>
            <a:rPr lang="nl-NL" sz="2200" kern="1200" dirty="0"/>
            <a:t> </a:t>
          </a:r>
          <a:r>
            <a:rPr lang="nl-NL" sz="2200" kern="1200" dirty="0" err="1"/>
            <a:t>finished</a:t>
          </a:r>
          <a:endParaRPr lang="nl-NL" sz="2200" kern="1200" dirty="0"/>
        </a:p>
      </dsp:txBody>
      <dsp:txXfrm>
        <a:off x="1082345" y="9905"/>
        <a:ext cx="4870772" cy="1106744"/>
      </dsp:txXfrm>
    </dsp:sp>
    <dsp:sp modelId="{075ED3A9-285C-404D-A6A1-F14025412146}">
      <dsp:nvSpPr>
        <dsp:cNvPr id="0" name=""/>
        <dsp:cNvSpPr/>
      </dsp:nvSpPr>
      <dsp:spPr>
        <a:xfrm>
          <a:off x="-195944" y="1393337"/>
          <a:ext cx="6151562" cy="110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64365-8626-425D-BD7B-50241C365710}">
      <dsp:nvSpPr>
        <dsp:cNvPr id="0" name=""/>
        <dsp:cNvSpPr/>
      </dsp:nvSpPr>
      <dsp:spPr>
        <a:xfrm>
          <a:off x="89789" y="1736984"/>
          <a:ext cx="608709" cy="6087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4D36F-593F-4750-B4D8-762862FD99D7}">
      <dsp:nvSpPr>
        <dsp:cNvPr id="0" name=""/>
        <dsp:cNvSpPr/>
      </dsp:nvSpPr>
      <dsp:spPr>
        <a:xfrm>
          <a:off x="1082345" y="1393337"/>
          <a:ext cx="4870772" cy="110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31" tIns="117131" rIns="117131" bIns="1171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 err="1"/>
            <a:t>Applied</a:t>
          </a:r>
          <a:r>
            <a:rPr lang="nl-NL" sz="2200" kern="1200" dirty="0"/>
            <a:t> test set </a:t>
          </a:r>
          <a:r>
            <a:rPr lang="nl-NL" sz="2200" kern="1200" dirty="0" err="1"/>
            <a:t>to</a:t>
          </a:r>
          <a:r>
            <a:rPr lang="nl-NL" sz="2200" kern="1200" dirty="0"/>
            <a:t> </a:t>
          </a:r>
          <a:r>
            <a:rPr lang="nl-NL" sz="2200" kern="1200" dirty="0" err="1"/>
            <a:t>the</a:t>
          </a:r>
          <a:r>
            <a:rPr lang="nl-NL" sz="2200" kern="1200" dirty="0"/>
            <a:t> model</a:t>
          </a:r>
        </a:p>
      </dsp:txBody>
      <dsp:txXfrm>
        <a:off x="1082345" y="1393337"/>
        <a:ext cx="4870772" cy="1106744"/>
      </dsp:txXfrm>
    </dsp:sp>
    <dsp:sp modelId="{0B512382-CA30-4223-9C26-C340250DD363}">
      <dsp:nvSpPr>
        <dsp:cNvPr id="0" name=""/>
        <dsp:cNvSpPr/>
      </dsp:nvSpPr>
      <dsp:spPr>
        <a:xfrm>
          <a:off x="-195944" y="2776768"/>
          <a:ext cx="6151562" cy="110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9C188-6F60-46DD-B717-18BA50BCCD79}">
      <dsp:nvSpPr>
        <dsp:cNvPr id="0" name=""/>
        <dsp:cNvSpPr/>
      </dsp:nvSpPr>
      <dsp:spPr>
        <a:xfrm>
          <a:off x="89789" y="3032177"/>
          <a:ext cx="608709" cy="6087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6F8EE-5FE2-461C-8A0A-4FDC04C4243F}">
      <dsp:nvSpPr>
        <dsp:cNvPr id="0" name=""/>
        <dsp:cNvSpPr/>
      </dsp:nvSpPr>
      <dsp:spPr>
        <a:xfrm>
          <a:off x="1082345" y="2776768"/>
          <a:ext cx="4870772" cy="110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31" tIns="117131" rIns="117131" bIns="1171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 err="1"/>
            <a:t>Not</a:t>
          </a:r>
          <a:r>
            <a:rPr lang="nl-NL" sz="2200" kern="1200" dirty="0"/>
            <a:t> </a:t>
          </a:r>
          <a:r>
            <a:rPr lang="nl-NL" sz="2200" kern="1200" dirty="0" err="1"/>
            <a:t>much</a:t>
          </a:r>
          <a:r>
            <a:rPr lang="nl-NL" sz="2200" kern="1200" dirty="0"/>
            <a:t> in </a:t>
          </a:r>
          <a:r>
            <a:rPr lang="nl-NL" sz="2200" kern="1200" dirty="0" err="1"/>
            <a:t>the</a:t>
          </a:r>
          <a:r>
            <a:rPr lang="nl-NL" sz="2200" kern="1200" dirty="0"/>
            <a:t> </a:t>
          </a:r>
          <a:r>
            <a:rPr lang="nl-NL" sz="2200" kern="1200" dirty="0" err="1"/>
            <a:t>vacation</a:t>
          </a:r>
          <a:endParaRPr lang="nl-NL" sz="2200" kern="1200" dirty="0"/>
        </a:p>
      </dsp:txBody>
      <dsp:txXfrm>
        <a:off x="1082345" y="2776768"/>
        <a:ext cx="4870772" cy="1106744"/>
      </dsp:txXfrm>
    </dsp:sp>
    <dsp:sp modelId="{193AC705-9E27-4E42-884E-3EFE08EB2F3B}">
      <dsp:nvSpPr>
        <dsp:cNvPr id="0" name=""/>
        <dsp:cNvSpPr/>
      </dsp:nvSpPr>
      <dsp:spPr>
        <a:xfrm>
          <a:off x="-195944" y="4170105"/>
          <a:ext cx="6151562" cy="110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8C80D-AD86-440D-83C5-4E16A4D9AB96}">
      <dsp:nvSpPr>
        <dsp:cNvPr id="0" name=""/>
        <dsp:cNvSpPr/>
      </dsp:nvSpPr>
      <dsp:spPr>
        <a:xfrm>
          <a:off x="138845" y="4409216"/>
          <a:ext cx="608709" cy="6087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3C6AB-44AE-45D5-81DC-BE929DA76806}">
      <dsp:nvSpPr>
        <dsp:cNvPr id="0" name=""/>
        <dsp:cNvSpPr/>
      </dsp:nvSpPr>
      <dsp:spPr>
        <a:xfrm>
          <a:off x="1082345" y="4160199"/>
          <a:ext cx="2768203" cy="110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31" tIns="117131" rIns="117131" bIns="1171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 err="1"/>
            <a:t>Writing</a:t>
          </a:r>
          <a:r>
            <a:rPr lang="nl-NL" sz="2200" kern="1200" dirty="0"/>
            <a:t> </a:t>
          </a:r>
          <a:r>
            <a:rPr lang="nl-NL" sz="2200" kern="1200" dirty="0" err="1"/>
            <a:t>the</a:t>
          </a:r>
          <a:r>
            <a:rPr lang="nl-NL" sz="2200" kern="1200" dirty="0"/>
            <a:t> portfolio</a:t>
          </a:r>
        </a:p>
      </dsp:txBody>
      <dsp:txXfrm>
        <a:off x="1082345" y="4160199"/>
        <a:ext cx="2768203" cy="1106744"/>
      </dsp:txXfrm>
    </dsp:sp>
    <dsp:sp modelId="{BA1DCADD-E53D-4344-B179-58E9BAFED9EB}">
      <dsp:nvSpPr>
        <dsp:cNvPr id="0" name=""/>
        <dsp:cNvSpPr/>
      </dsp:nvSpPr>
      <dsp:spPr>
        <a:xfrm>
          <a:off x="3456159" y="4160199"/>
          <a:ext cx="2891347" cy="110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31" tIns="117131" rIns="117131" bIns="1171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 dirty="0"/>
        </a:p>
      </dsp:txBody>
      <dsp:txXfrm>
        <a:off x="3456159" y="4160199"/>
        <a:ext cx="2891347" cy="1106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E8D77-C469-489F-B92C-448B9F0CC2F8}" type="datetimeFigureOut">
              <a:rPr lang="nl-NL" smtClean="0"/>
              <a:t>12-1-2021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2C84-14DA-4916-B01E-82D674B98A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3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59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01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660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976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880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853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1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548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88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493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957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454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DC4BD0-CE81-4853-B752-64BB1C4674A6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650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C4BD0-CE81-4853-B752-64BB1C4674A6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A9B44D3-6820-8147-BB9E-32CA82235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B2EBE8-BDCF-C64F-8204-2DBA979F1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0" y="1917304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Ortho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Eyes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73911A-F8AD-4D4B-9D56-C385EE5F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GB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9B34C4A-E819-AE4E-B37E-8697F00EF2F5}"/>
              </a:ext>
            </a:extLst>
          </p:cNvPr>
          <p:cNvSpPr txBox="1">
            <a:spLocks/>
          </p:cNvSpPr>
          <p:nvPr/>
        </p:nvSpPr>
        <p:spPr bwMode="blackWhite">
          <a:xfrm>
            <a:off x="5699051" y="3801924"/>
            <a:ext cx="4892739" cy="2469969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dirty="0">
                <a:solidFill>
                  <a:schemeClr val="tx1"/>
                </a:solidFill>
              </a:rPr>
              <a:t>Tim </a:t>
            </a:r>
            <a:r>
              <a:rPr lang="nl-NL" dirty="0" err="1">
                <a:solidFill>
                  <a:schemeClr val="tx1"/>
                </a:solidFill>
              </a:rPr>
              <a:t>bekema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</a:rPr>
              <a:t>Beau </a:t>
            </a:r>
            <a:r>
              <a:rPr lang="nl-NL" dirty="0" err="1">
                <a:solidFill>
                  <a:schemeClr val="tx1"/>
                </a:solidFill>
              </a:rPr>
              <a:t>fiechter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</a:rPr>
              <a:t>Donna van </a:t>
            </a:r>
            <a:r>
              <a:rPr lang="nl-NL" dirty="0" err="1">
                <a:solidFill>
                  <a:schemeClr val="tx1"/>
                </a:solidFill>
              </a:rPr>
              <a:t>grunsven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</a:rPr>
              <a:t>Jasmijn Heupers</a:t>
            </a:r>
          </a:p>
          <a:p>
            <a:pPr algn="l"/>
            <a:r>
              <a:rPr lang="nl-NL" dirty="0">
                <a:solidFill>
                  <a:schemeClr val="tx1"/>
                </a:solidFill>
              </a:rPr>
              <a:t>Emma korf</a:t>
            </a:r>
          </a:p>
          <a:p>
            <a:pPr algn="l"/>
            <a:r>
              <a:rPr lang="nl-NL" dirty="0">
                <a:solidFill>
                  <a:schemeClr val="tx1"/>
                </a:solidFill>
              </a:rPr>
              <a:t>Danny vink</a:t>
            </a:r>
          </a:p>
        </p:txBody>
      </p:sp>
    </p:spTree>
    <p:extLst>
      <p:ext uri="{BB962C8B-B14F-4D97-AF65-F5344CB8AC3E}">
        <p14:creationId xmlns:p14="http://schemas.microsoft.com/office/powerpoint/2010/main" val="405751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0D3810-8F4F-4573-BDB5-FFAA4436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GB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2D5FE4D-86D5-443D-81B7-13AC49A3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 do?</a:t>
            </a:r>
          </a:p>
          <a:p>
            <a:r>
              <a:rPr lang="nl-NL" dirty="0"/>
              <a:t>Paper </a:t>
            </a:r>
            <a:r>
              <a:rPr lang="nl-NL" dirty="0" err="1"/>
              <a:t>progress</a:t>
            </a:r>
            <a:endParaRPr lang="nl-NL" dirty="0"/>
          </a:p>
          <a:p>
            <a:r>
              <a:rPr lang="nl-NL" dirty="0" err="1"/>
              <a:t>Questions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jdelijke aanduiding voor dianummer 3">
            <a:extLst>
              <a:ext uri="{FF2B5EF4-FFF2-40B4-BE49-F238E27FC236}">
                <a16:creationId xmlns:a16="http://schemas.microsoft.com/office/drawing/2014/main" id="{4CB93924-6D3B-49D7-A523-14E8D77D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FC8CE78E-DCA8-4E05-8E30-C9C359754D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What did we do?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ekstvak 6">
            <a:extLst>
              <a:ext uri="{FF2B5EF4-FFF2-40B4-BE49-F238E27FC236}">
                <a16:creationId xmlns:a16="http://schemas.microsoft.com/office/drawing/2014/main" id="{D5A7AD2F-A863-475A-A974-9ECCE650C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863279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19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3A294-73C5-4E77-8F68-120CA42A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set in model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C833B1D-1265-483B-BB33-428FB285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4</a:t>
            </a:fld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60844D0-5CC1-49BA-B057-AE5E8576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19" y="3213129"/>
            <a:ext cx="5546866" cy="222642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4017A3EA-3BE8-43F5-BC26-CA81EB4B9A63}"/>
              </a:ext>
            </a:extLst>
          </p:cNvPr>
          <p:cNvSpPr txBox="1"/>
          <p:nvPr/>
        </p:nvSpPr>
        <p:spPr>
          <a:xfrm>
            <a:off x="776719" y="2664258"/>
            <a:ext cx="34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Category</a:t>
            </a:r>
            <a:r>
              <a:rPr lang="nl-NL" dirty="0"/>
              <a:t> 1 </a:t>
            </a:r>
            <a:r>
              <a:rPr lang="nl-NL" dirty="0" err="1"/>
              <a:t>vs</a:t>
            </a:r>
            <a:r>
              <a:rPr lang="nl-NL" dirty="0"/>
              <a:t> 2, 3, 4</a:t>
            </a:r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539E684-87C7-4F81-ABBF-DCF2053A7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19" y="3239471"/>
            <a:ext cx="4875163" cy="217374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50B5620B-D0E2-4075-858D-D73F25B381BA}"/>
              </a:ext>
            </a:extLst>
          </p:cNvPr>
          <p:cNvSpPr txBox="1"/>
          <p:nvPr/>
        </p:nvSpPr>
        <p:spPr>
          <a:xfrm>
            <a:off x="6400800" y="2736622"/>
            <a:ext cx="477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Cat 2 </a:t>
            </a:r>
            <a:r>
              <a:rPr lang="nl-NL" dirty="0" err="1"/>
              <a:t>vs</a:t>
            </a:r>
            <a:r>
              <a:rPr lang="nl-NL" dirty="0"/>
              <a:t> 3,4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04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434" y="509991"/>
            <a:ext cx="7111132" cy="1093589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we do next?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5</a:t>
            </a:fld>
            <a:endParaRPr lang="en-GB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CEAE022-746B-D543-8BBC-9F2420CFB7E5}"/>
              </a:ext>
            </a:extLst>
          </p:cNvPr>
          <p:cNvSpPr txBox="1"/>
          <p:nvPr/>
        </p:nvSpPr>
        <p:spPr>
          <a:xfrm>
            <a:off x="2363185" y="1951672"/>
            <a:ext cx="728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Finish </a:t>
            </a:r>
            <a:r>
              <a:rPr lang="nl-NL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the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 paper.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Finishing </a:t>
            </a:r>
            <a:r>
              <a:rPr lang="nl-NL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our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 </a:t>
            </a:r>
            <a:r>
              <a:rPr lang="nl-NL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portfolios</a:t>
            </a:r>
            <a:r>
              <a:rPr lang="nl-NL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​</a:t>
            </a:r>
            <a:endParaRPr lang="nl-NL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NL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nl-NL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Prepare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 </a:t>
            </a:r>
            <a:r>
              <a:rPr lang="nl-NL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for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 </a:t>
            </a:r>
            <a:r>
              <a:rPr lang="nl-NL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the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 </a:t>
            </a:r>
            <a:r>
              <a:rPr lang="nl-NL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exam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977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99821-4EA5-614E-924B-0C09B227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508E1E-40CD-614E-86F2-3A84A9C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14335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770E71-55B2-49FE-ABFD-4A67FF67026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af1cbe13-d713-41da-91d7-4caeb8f4af9c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31AE16E-D6AD-4E17-B662-5A0FBF4C70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31C878-90A0-4707-B38E-4F16749363A0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98</Words>
  <Application>Microsoft Office PowerPoint</Application>
  <PresentationFormat>Breedbeeld</PresentationFormat>
  <Paragraphs>33</Paragraphs>
  <Slides>6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Pakket</vt:lpstr>
      <vt:lpstr>Ortho Eyes</vt:lpstr>
      <vt:lpstr>Table of contents</vt:lpstr>
      <vt:lpstr>What did we do?</vt:lpstr>
      <vt:lpstr>Test set in model</vt:lpstr>
      <vt:lpstr>What will we do next?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 Eyes</dc:title>
  <dc:creator>Emma Korf</dc:creator>
  <cp:lastModifiedBy>Bekema, T.P. (14062615)</cp:lastModifiedBy>
  <cp:revision>30</cp:revision>
  <dcterms:created xsi:type="dcterms:W3CDTF">2020-12-13T19:57:34Z</dcterms:created>
  <dcterms:modified xsi:type="dcterms:W3CDTF">2021-01-12T15:49:29Z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