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6"/>
  </p:notesMasterIdLst>
  <p:sldIdLst>
    <p:sldId id="256" r:id="rId5"/>
    <p:sldId id="267" r:id="rId6"/>
    <p:sldId id="257" r:id="rId7"/>
    <p:sldId id="258" r:id="rId8"/>
    <p:sldId id="265" r:id="rId9"/>
    <p:sldId id="263" r:id="rId10"/>
    <p:sldId id="268" r:id="rId11"/>
    <p:sldId id="264" r:id="rId12"/>
    <p:sldId id="260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278DE-7749-42E5-9EF6-3E363EB1A15A}" v="336" dt="2020-10-30T12:47:36.603"/>
    <p1510:client id="{60B09223-6C16-4F25-92EF-ECB036B229E4}" v="1" dt="2020-10-30T12:43:14.464"/>
    <p1510:client id="{6140D390-2719-4DB9-8273-B3229B5F4E7C}" v="174" dt="2020-10-30T12:17:41.880"/>
    <p1510:client id="{913B40C7-9E7D-4C3E-B27C-CD9D507D3EB5}" v="143" dt="2020-10-30T12:41:50.378"/>
    <p1510:client id="{FED9F062-91AC-4272-A2EE-A94C8E97CD76}" v="16" dt="2020-10-30T12:44:12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kema, T.P. (14062615)" userId="S::14062615@student.hhs.nl::912576f8-503f-43e9-8ce4-65bc5c97ed7e" providerId="AD" clId="Web-{6140D390-2719-4DB9-8273-B3229B5F4E7C}"/>
    <pc:docChg chg="addSld modSld">
      <pc:chgData name="Bekema, T.P. (14062615)" userId="S::14062615@student.hhs.nl::912576f8-503f-43e9-8ce4-65bc5c97ed7e" providerId="AD" clId="Web-{6140D390-2719-4DB9-8273-B3229B5F4E7C}" dt="2020-10-30T12:17:41.661" v="169" actId="20577"/>
      <pc:docMkLst>
        <pc:docMk/>
      </pc:docMkLst>
      <pc:sldChg chg="addSp modSp">
        <pc:chgData name="Bekema, T.P. (14062615)" userId="S::14062615@student.hhs.nl::912576f8-503f-43e9-8ce4-65bc5c97ed7e" providerId="AD" clId="Web-{6140D390-2719-4DB9-8273-B3229B5F4E7C}" dt="2020-10-30T12:13:43.345" v="6"/>
        <pc:sldMkLst>
          <pc:docMk/>
          <pc:sldMk cId="1524403615" sldId="257"/>
        </pc:sldMkLst>
        <pc:spChg chg="mod">
          <ac:chgData name="Bekema, T.P. (14062615)" userId="S::14062615@student.hhs.nl::912576f8-503f-43e9-8ce4-65bc5c97ed7e" providerId="AD" clId="Web-{6140D390-2719-4DB9-8273-B3229B5F4E7C}" dt="2020-10-30T12:11:33.765" v="0" actId="20577"/>
          <ac:spMkLst>
            <pc:docMk/>
            <pc:sldMk cId="1524403615" sldId="257"/>
            <ac:spMk id="2" creationId="{CBB7FA9D-627B-45D8-8AAC-AF2ED8B87FE5}"/>
          </ac:spMkLst>
        </pc:spChg>
        <pc:spChg chg="add mod">
          <ac:chgData name="Bekema, T.P. (14062615)" userId="S::14062615@student.hhs.nl::912576f8-503f-43e9-8ce4-65bc5c97ed7e" providerId="AD" clId="Web-{6140D390-2719-4DB9-8273-B3229B5F4E7C}" dt="2020-10-30T12:13:43.345" v="6"/>
          <ac:spMkLst>
            <pc:docMk/>
            <pc:sldMk cId="1524403615" sldId="257"/>
            <ac:spMk id="4" creationId="{90EAF93A-B164-48BC-8B6E-1AFF0BF03835}"/>
          </ac:spMkLst>
        </pc:spChg>
      </pc:sldChg>
      <pc:sldChg chg="addSp modSp">
        <pc:chgData name="Bekema, T.P. (14062615)" userId="S::14062615@student.hhs.nl::912576f8-503f-43e9-8ce4-65bc5c97ed7e" providerId="AD" clId="Web-{6140D390-2719-4DB9-8273-B3229B5F4E7C}" dt="2020-10-30T12:13:46.142" v="7"/>
        <pc:sldMkLst>
          <pc:docMk/>
          <pc:sldMk cId="1165184264" sldId="258"/>
        </pc:sldMkLst>
        <pc:spChg chg="add mod">
          <ac:chgData name="Bekema, T.P. (14062615)" userId="S::14062615@student.hhs.nl::912576f8-503f-43e9-8ce4-65bc5c97ed7e" providerId="AD" clId="Web-{6140D390-2719-4DB9-8273-B3229B5F4E7C}" dt="2020-10-30T12:13:46.142" v="7"/>
          <ac:spMkLst>
            <pc:docMk/>
            <pc:sldMk cId="1165184264" sldId="258"/>
            <ac:spMk id="4" creationId="{391961BB-07DC-477C-8310-C904EF1545FA}"/>
          </ac:spMkLst>
        </pc:spChg>
      </pc:sldChg>
      <pc:sldChg chg="addSp modSp">
        <pc:chgData name="Bekema, T.P. (14062615)" userId="S::14062615@student.hhs.nl::912576f8-503f-43e9-8ce4-65bc5c97ed7e" providerId="AD" clId="Web-{6140D390-2719-4DB9-8273-B3229B5F4E7C}" dt="2020-10-30T12:17:37.630" v="158" actId="20577"/>
        <pc:sldMkLst>
          <pc:docMk/>
          <pc:sldMk cId="1454155407" sldId="260"/>
        </pc:sldMkLst>
        <pc:spChg chg="mod">
          <ac:chgData name="Bekema, T.P. (14062615)" userId="S::14062615@student.hhs.nl::912576f8-503f-43e9-8ce4-65bc5c97ed7e" providerId="AD" clId="Web-{6140D390-2719-4DB9-8273-B3229B5F4E7C}" dt="2020-10-30T12:17:37.630" v="158" actId="20577"/>
          <ac:spMkLst>
            <pc:docMk/>
            <pc:sldMk cId="1454155407" sldId="260"/>
            <ac:spMk id="2" creationId="{CBB7FA9D-627B-45D8-8AAC-AF2ED8B87FE5}"/>
          </ac:spMkLst>
        </pc:spChg>
        <pc:spChg chg="add mod">
          <ac:chgData name="Bekema, T.P. (14062615)" userId="S::14062615@student.hhs.nl::912576f8-503f-43e9-8ce4-65bc5c97ed7e" providerId="AD" clId="Web-{6140D390-2719-4DB9-8273-B3229B5F4E7C}" dt="2020-10-30T12:13:55.876" v="10"/>
          <ac:spMkLst>
            <pc:docMk/>
            <pc:sldMk cId="1454155407" sldId="260"/>
            <ac:spMk id="4" creationId="{F7C79AE5-2E1A-4851-B68D-0AFD8ECCD7FD}"/>
          </ac:spMkLst>
        </pc:spChg>
      </pc:sldChg>
      <pc:sldChg chg="addSp modSp">
        <pc:chgData name="Bekema, T.P. (14062615)" userId="S::14062615@student.hhs.nl::912576f8-503f-43e9-8ce4-65bc5c97ed7e" providerId="AD" clId="Web-{6140D390-2719-4DB9-8273-B3229B5F4E7C}" dt="2020-10-30T12:17:41.661" v="168" actId="20577"/>
        <pc:sldMkLst>
          <pc:docMk/>
          <pc:sldMk cId="3566791709" sldId="261"/>
        </pc:sldMkLst>
        <pc:spChg chg="mod">
          <ac:chgData name="Bekema, T.P. (14062615)" userId="S::14062615@student.hhs.nl::912576f8-503f-43e9-8ce4-65bc5c97ed7e" providerId="AD" clId="Web-{6140D390-2719-4DB9-8273-B3229B5F4E7C}" dt="2020-10-30T12:17:41.661" v="168" actId="20577"/>
          <ac:spMkLst>
            <pc:docMk/>
            <pc:sldMk cId="3566791709" sldId="261"/>
            <ac:spMk id="2" creationId="{CBB7FA9D-627B-45D8-8AAC-AF2ED8B87FE5}"/>
          </ac:spMkLst>
        </pc:spChg>
        <pc:spChg chg="add mod">
          <ac:chgData name="Bekema, T.P. (14062615)" userId="S::14062615@student.hhs.nl::912576f8-503f-43e9-8ce4-65bc5c97ed7e" providerId="AD" clId="Web-{6140D390-2719-4DB9-8273-B3229B5F4E7C}" dt="2020-10-30T12:13:58.392" v="11"/>
          <ac:spMkLst>
            <pc:docMk/>
            <pc:sldMk cId="3566791709" sldId="261"/>
            <ac:spMk id="5" creationId="{DC8F9A82-792D-400F-BE4E-7AD260A88E1A}"/>
          </ac:spMkLst>
        </pc:spChg>
      </pc:sldChg>
      <pc:sldChg chg="addSp modSp">
        <pc:chgData name="Bekema, T.P. (14062615)" userId="S::14062615@student.hhs.nl::912576f8-503f-43e9-8ce4-65bc5c97ed7e" providerId="AD" clId="Web-{6140D390-2719-4DB9-8273-B3229B5F4E7C}" dt="2020-10-30T12:13:49.048" v="8"/>
        <pc:sldMkLst>
          <pc:docMk/>
          <pc:sldMk cId="1952383307" sldId="263"/>
        </pc:sldMkLst>
        <pc:spChg chg="add mod">
          <ac:chgData name="Bekema, T.P. (14062615)" userId="S::14062615@student.hhs.nl::912576f8-503f-43e9-8ce4-65bc5c97ed7e" providerId="AD" clId="Web-{6140D390-2719-4DB9-8273-B3229B5F4E7C}" dt="2020-10-30T12:13:49.048" v="8"/>
          <ac:spMkLst>
            <pc:docMk/>
            <pc:sldMk cId="1952383307" sldId="263"/>
            <ac:spMk id="4" creationId="{7D76EF4F-6B87-4ED9-965D-F69BC0C0F4D7}"/>
          </ac:spMkLst>
        </pc:spChg>
      </pc:sldChg>
      <pc:sldChg chg="addSp modSp">
        <pc:chgData name="Bekema, T.P. (14062615)" userId="S::14062615@student.hhs.nl::912576f8-503f-43e9-8ce4-65bc5c97ed7e" providerId="AD" clId="Web-{6140D390-2719-4DB9-8273-B3229B5F4E7C}" dt="2020-10-30T12:13:53.033" v="9"/>
        <pc:sldMkLst>
          <pc:docMk/>
          <pc:sldMk cId="2004718858" sldId="264"/>
        </pc:sldMkLst>
        <pc:spChg chg="add mod">
          <ac:chgData name="Bekema, T.P. (14062615)" userId="S::14062615@student.hhs.nl::912576f8-503f-43e9-8ce4-65bc5c97ed7e" providerId="AD" clId="Web-{6140D390-2719-4DB9-8273-B3229B5F4E7C}" dt="2020-10-30T12:13:53.033" v="9"/>
          <ac:spMkLst>
            <pc:docMk/>
            <pc:sldMk cId="2004718858" sldId="264"/>
            <ac:spMk id="5" creationId="{62216208-0E90-4A51-B9B6-18CD6D2DD77A}"/>
          </ac:spMkLst>
        </pc:spChg>
      </pc:sldChg>
      <pc:sldChg chg="addSp modSp">
        <pc:chgData name="Bekema, T.P. (14062615)" userId="S::14062615@student.hhs.nl::912576f8-503f-43e9-8ce4-65bc5c97ed7e" providerId="AD" clId="Web-{6140D390-2719-4DB9-8273-B3229B5F4E7C}" dt="2020-10-30T12:13:35.314" v="5"/>
        <pc:sldMkLst>
          <pc:docMk/>
          <pc:sldMk cId="3446018827" sldId="265"/>
        </pc:sldMkLst>
        <pc:spChg chg="add mod">
          <ac:chgData name="Bekema, T.P. (14062615)" userId="S::14062615@student.hhs.nl::912576f8-503f-43e9-8ce4-65bc5c97ed7e" providerId="AD" clId="Web-{6140D390-2719-4DB9-8273-B3229B5F4E7C}" dt="2020-10-30T12:13:35.314" v="5"/>
          <ac:spMkLst>
            <pc:docMk/>
            <pc:sldMk cId="3446018827" sldId="265"/>
            <ac:spMk id="4" creationId="{C8D3FCE7-BEDB-440B-B9B7-5799069D8C05}"/>
          </ac:spMkLst>
        </pc:spChg>
      </pc:sldChg>
      <pc:sldChg chg="addSp modSp">
        <pc:chgData name="Bekema, T.P. (14062615)" userId="S::14062615@student.hhs.nl::912576f8-503f-43e9-8ce4-65bc5c97ed7e" providerId="AD" clId="Web-{6140D390-2719-4DB9-8273-B3229B5F4E7C}" dt="2020-10-30T12:14:02.064" v="12"/>
        <pc:sldMkLst>
          <pc:docMk/>
          <pc:sldMk cId="2997829462" sldId="266"/>
        </pc:sldMkLst>
        <pc:spChg chg="add mod">
          <ac:chgData name="Bekema, T.P. (14062615)" userId="S::14062615@student.hhs.nl::912576f8-503f-43e9-8ce4-65bc5c97ed7e" providerId="AD" clId="Web-{6140D390-2719-4DB9-8273-B3229B5F4E7C}" dt="2020-10-30T12:14:02.064" v="12"/>
          <ac:spMkLst>
            <pc:docMk/>
            <pc:sldMk cId="2997829462" sldId="266"/>
            <ac:spMk id="3" creationId="{768EB5D5-1E1F-457A-9688-501950439A0F}"/>
          </ac:spMkLst>
        </pc:spChg>
      </pc:sldChg>
      <pc:sldChg chg="addSp modSp new">
        <pc:chgData name="Bekema, T.P. (14062615)" userId="S::14062615@student.hhs.nl::912576f8-503f-43e9-8ce4-65bc5c97ed7e" providerId="AD" clId="Web-{6140D390-2719-4DB9-8273-B3229B5F4E7C}" dt="2020-10-30T12:17:32.802" v="148" actId="20577"/>
        <pc:sldMkLst>
          <pc:docMk/>
          <pc:sldMk cId="101209280" sldId="267"/>
        </pc:sldMkLst>
        <pc:spChg chg="mod">
          <ac:chgData name="Bekema, T.P. (14062615)" userId="S::14062615@student.hhs.nl::912576f8-503f-43e9-8ce4-65bc5c97ed7e" providerId="AD" clId="Web-{6140D390-2719-4DB9-8273-B3229B5F4E7C}" dt="2020-10-30T12:16:43.863" v="25" actId="20577"/>
          <ac:spMkLst>
            <pc:docMk/>
            <pc:sldMk cId="101209280" sldId="267"/>
            <ac:spMk id="2" creationId="{11A66FC9-FBE6-4903-A77C-F494011ED5D8}"/>
          </ac:spMkLst>
        </pc:spChg>
        <pc:spChg chg="mod">
          <ac:chgData name="Bekema, T.P. (14062615)" userId="S::14062615@student.hhs.nl::912576f8-503f-43e9-8ce4-65bc5c97ed7e" providerId="AD" clId="Web-{6140D390-2719-4DB9-8273-B3229B5F4E7C}" dt="2020-10-30T12:17:32.802" v="148" actId="20577"/>
          <ac:spMkLst>
            <pc:docMk/>
            <pc:sldMk cId="101209280" sldId="267"/>
            <ac:spMk id="3" creationId="{E5E29B1B-115C-4BC6-A2DE-1A9DF580F5A1}"/>
          </ac:spMkLst>
        </pc:spChg>
        <pc:spChg chg="add mod">
          <ac:chgData name="Bekema, T.P. (14062615)" userId="S::14062615@student.hhs.nl::912576f8-503f-43e9-8ce4-65bc5c97ed7e" providerId="AD" clId="Web-{6140D390-2719-4DB9-8273-B3229B5F4E7C}" dt="2020-10-30T12:13:27.032" v="4"/>
          <ac:spMkLst>
            <pc:docMk/>
            <pc:sldMk cId="101209280" sldId="267"/>
            <ac:spMk id="4" creationId="{68BEC23F-C1B8-4723-98FE-FA5E9649BFB2}"/>
          </ac:spMkLst>
        </pc:spChg>
      </pc:sldChg>
    </pc:docChg>
  </pc:docChgLst>
  <pc:docChgLst>
    <pc:chgData name="Bekema, T.P. (14062615)" userId="S::14062615@student.hhs.nl::912576f8-503f-43e9-8ce4-65bc5c97ed7e" providerId="AD" clId="Web-{213278DE-7749-42E5-9EF6-3E363EB1A15A}"/>
    <pc:docChg chg="addSld modSld">
      <pc:chgData name="Bekema, T.P. (14062615)" userId="S::14062615@student.hhs.nl::912576f8-503f-43e9-8ce4-65bc5c97ed7e" providerId="AD" clId="Web-{213278DE-7749-42E5-9EF6-3E363EB1A15A}" dt="2020-10-30T12:48:08.181" v="331"/>
      <pc:docMkLst>
        <pc:docMk/>
      </pc:docMkLst>
      <pc:sldChg chg="modSp">
        <pc:chgData name="Bekema, T.P. (14062615)" userId="S::14062615@student.hhs.nl::912576f8-503f-43e9-8ce4-65bc5c97ed7e" providerId="AD" clId="Web-{213278DE-7749-42E5-9EF6-3E363EB1A15A}" dt="2020-10-30T12:39:58.670" v="23" actId="1076"/>
        <pc:sldMkLst>
          <pc:docMk/>
          <pc:sldMk cId="916681056" sldId="256"/>
        </pc:sldMkLst>
        <pc:picChg chg="mod">
          <ac:chgData name="Bekema, T.P. (14062615)" userId="S::14062615@student.hhs.nl::912576f8-503f-43e9-8ce4-65bc5c97ed7e" providerId="AD" clId="Web-{213278DE-7749-42E5-9EF6-3E363EB1A15A}" dt="2020-10-30T12:39:58.670" v="23" actId="1076"/>
          <ac:picMkLst>
            <pc:docMk/>
            <pc:sldMk cId="916681056" sldId="256"/>
            <ac:picMk id="1026" creationId="{9BAF0214-C8BE-4CB0-967C-BDF218B2751C}"/>
          </ac:picMkLst>
        </pc:picChg>
      </pc:sldChg>
      <pc:sldChg chg="modSp">
        <pc:chgData name="Bekema, T.P. (14062615)" userId="S::14062615@student.hhs.nl::912576f8-503f-43e9-8ce4-65bc5c97ed7e" providerId="AD" clId="Web-{213278DE-7749-42E5-9EF6-3E363EB1A15A}" dt="2020-10-30T12:43:23.128" v="26" actId="20577"/>
        <pc:sldMkLst>
          <pc:docMk/>
          <pc:sldMk cId="1454155407" sldId="260"/>
        </pc:sldMkLst>
        <pc:spChg chg="mod">
          <ac:chgData name="Bekema, T.P. (14062615)" userId="S::14062615@student.hhs.nl::912576f8-503f-43e9-8ce4-65bc5c97ed7e" providerId="AD" clId="Web-{213278DE-7749-42E5-9EF6-3E363EB1A15A}" dt="2020-10-30T12:43:23.128" v="26" actId="20577"/>
          <ac:spMkLst>
            <pc:docMk/>
            <pc:sldMk cId="1454155407" sldId="260"/>
            <ac:spMk id="3" creationId="{4647BBA5-F650-40FE-AC4B-1BF63B563542}"/>
          </ac:spMkLst>
        </pc:spChg>
      </pc:sldChg>
      <pc:sldChg chg="modSp">
        <pc:chgData name="Bekema, T.P. (14062615)" userId="S::14062615@student.hhs.nl::912576f8-503f-43e9-8ce4-65bc5c97ed7e" providerId="AD" clId="Web-{213278DE-7749-42E5-9EF6-3E363EB1A15A}" dt="2020-10-30T12:45:19.006" v="70" actId="20577"/>
        <pc:sldMkLst>
          <pc:docMk/>
          <pc:sldMk cId="1952383307" sldId="263"/>
        </pc:sldMkLst>
        <pc:spChg chg="mod">
          <ac:chgData name="Bekema, T.P. (14062615)" userId="S::14062615@student.hhs.nl::912576f8-503f-43e9-8ce4-65bc5c97ed7e" providerId="AD" clId="Web-{213278DE-7749-42E5-9EF6-3E363EB1A15A}" dt="2020-10-30T12:45:19.006" v="70" actId="20577"/>
          <ac:spMkLst>
            <pc:docMk/>
            <pc:sldMk cId="1952383307" sldId="263"/>
            <ac:spMk id="3" creationId="{4647BBA5-F650-40FE-AC4B-1BF63B563542}"/>
          </ac:spMkLst>
        </pc:spChg>
      </pc:sldChg>
      <pc:sldChg chg="addSp modSp new mod setBg">
        <pc:chgData name="Bekema, T.P. (14062615)" userId="S::14062615@student.hhs.nl::912576f8-503f-43e9-8ce4-65bc5c97ed7e" providerId="AD" clId="Web-{213278DE-7749-42E5-9EF6-3E363EB1A15A}" dt="2020-10-30T12:48:08.181" v="331"/>
        <pc:sldMkLst>
          <pc:docMk/>
          <pc:sldMk cId="2496261460" sldId="268"/>
        </pc:sldMkLst>
        <pc:spChg chg="mod">
          <ac:chgData name="Bekema, T.P. (14062615)" userId="S::14062615@student.hhs.nl::912576f8-503f-43e9-8ce4-65bc5c97ed7e" providerId="AD" clId="Web-{213278DE-7749-42E5-9EF6-3E363EB1A15A}" dt="2020-10-30T12:48:08.181" v="331"/>
          <ac:spMkLst>
            <pc:docMk/>
            <pc:sldMk cId="2496261460" sldId="268"/>
            <ac:spMk id="2" creationId="{75D66884-E33F-4EE3-BD22-D60C31700C41}"/>
          </ac:spMkLst>
        </pc:spChg>
        <pc:spChg chg="mod">
          <ac:chgData name="Bekema, T.P. (14062615)" userId="S::14062615@student.hhs.nl::912576f8-503f-43e9-8ce4-65bc5c97ed7e" providerId="AD" clId="Web-{213278DE-7749-42E5-9EF6-3E363EB1A15A}" dt="2020-10-30T12:48:08.181" v="331"/>
          <ac:spMkLst>
            <pc:docMk/>
            <pc:sldMk cId="2496261460" sldId="268"/>
            <ac:spMk id="3" creationId="{8FF541C5-E021-4272-AB3C-9261F51E62E4}"/>
          </ac:spMkLst>
        </pc:spChg>
        <pc:spChg chg="add">
          <ac:chgData name="Bekema, T.P. (14062615)" userId="S::14062615@student.hhs.nl::912576f8-503f-43e9-8ce4-65bc5c97ed7e" providerId="AD" clId="Web-{213278DE-7749-42E5-9EF6-3E363EB1A15A}" dt="2020-10-30T12:48:08.181" v="331"/>
          <ac:spMkLst>
            <pc:docMk/>
            <pc:sldMk cId="2496261460" sldId="268"/>
            <ac:spMk id="9" creationId="{23D9B6CF-87DD-47C7-B38D-7C5353D4DC9D}"/>
          </ac:spMkLst>
        </pc:spChg>
        <pc:spChg chg="add">
          <ac:chgData name="Bekema, T.P. (14062615)" userId="S::14062615@student.hhs.nl::912576f8-503f-43e9-8ce4-65bc5c97ed7e" providerId="AD" clId="Web-{213278DE-7749-42E5-9EF6-3E363EB1A15A}" dt="2020-10-30T12:48:08.181" v="331"/>
          <ac:spMkLst>
            <pc:docMk/>
            <pc:sldMk cId="2496261460" sldId="268"/>
            <ac:spMk id="11" creationId="{EFE2328B-DA12-4B90-BD82-3CCF13AF6C83}"/>
          </ac:spMkLst>
        </pc:spChg>
        <pc:spChg chg="add">
          <ac:chgData name="Bekema, T.P. (14062615)" userId="S::14062615@student.hhs.nl::912576f8-503f-43e9-8ce4-65bc5c97ed7e" providerId="AD" clId="Web-{213278DE-7749-42E5-9EF6-3E363EB1A15A}" dt="2020-10-30T12:48:08.181" v="331"/>
          <ac:spMkLst>
            <pc:docMk/>
            <pc:sldMk cId="2496261460" sldId="268"/>
            <ac:spMk id="13" creationId="{F77FF0B6-332F-4842-A5F8-EA360BD5FF84}"/>
          </ac:spMkLst>
        </pc:spChg>
        <pc:picChg chg="add mod">
          <ac:chgData name="Bekema, T.P. (14062615)" userId="S::14062615@student.hhs.nl::912576f8-503f-43e9-8ce4-65bc5c97ed7e" providerId="AD" clId="Web-{213278DE-7749-42E5-9EF6-3E363EB1A15A}" dt="2020-10-30T12:48:08.181" v="331"/>
          <ac:picMkLst>
            <pc:docMk/>
            <pc:sldMk cId="2496261460" sldId="268"/>
            <ac:picMk id="4" creationId="{3B124863-B336-473D-B0A8-CF5F4538B30C}"/>
          </ac:picMkLst>
        </pc:picChg>
      </pc:sldChg>
    </pc:docChg>
  </pc:docChgLst>
  <pc:docChgLst>
    <pc:chgData name="Korf, E.F. (18070558)" userId="S::18070558@student.hhs.nl::a96d8eae-4366-4f92-9a14-ef193bc312d4" providerId="AD" clId="Web-{FED9F062-91AC-4272-A2EE-A94C8E97CD76}"/>
    <pc:docChg chg="modSld">
      <pc:chgData name="Korf, E.F. (18070558)" userId="S::18070558@student.hhs.nl::a96d8eae-4366-4f92-9a14-ef193bc312d4" providerId="AD" clId="Web-{FED9F062-91AC-4272-A2EE-A94C8E97CD76}" dt="2020-10-30T12:44:12.226" v="14" actId="20577"/>
      <pc:docMkLst>
        <pc:docMk/>
      </pc:docMkLst>
      <pc:sldChg chg="modSp">
        <pc:chgData name="Korf, E.F. (18070558)" userId="S::18070558@student.hhs.nl::a96d8eae-4366-4f92-9a14-ef193bc312d4" providerId="AD" clId="Web-{FED9F062-91AC-4272-A2EE-A94C8E97CD76}" dt="2020-10-30T12:42:14.879" v="6" actId="20577"/>
        <pc:sldMkLst>
          <pc:docMk/>
          <pc:sldMk cId="1454155407" sldId="260"/>
        </pc:sldMkLst>
        <pc:spChg chg="mod">
          <ac:chgData name="Korf, E.F. (18070558)" userId="S::18070558@student.hhs.nl::a96d8eae-4366-4f92-9a14-ef193bc312d4" providerId="AD" clId="Web-{FED9F062-91AC-4272-A2EE-A94C8E97CD76}" dt="2020-10-30T12:42:14.879" v="6" actId="20577"/>
          <ac:spMkLst>
            <pc:docMk/>
            <pc:sldMk cId="1454155407" sldId="260"/>
            <ac:spMk id="3" creationId="{4647BBA5-F650-40FE-AC4B-1BF63B563542}"/>
          </ac:spMkLst>
        </pc:spChg>
      </pc:sldChg>
      <pc:sldChg chg="modSp">
        <pc:chgData name="Korf, E.F. (18070558)" userId="S::18070558@student.hhs.nl::a96d8eae-4366-4f92-9a14-ef193bc312d4" providerId="AD" clId="Web-{FED9F062-91AC-4272-A2EE-A94C8E97CD76}" dt="2020-10-30T12:44:12.226" v="13" actId="20577"/>
        <pc:sldMkLst>
          <pc:docMk/>
          <pc:sldMk cId="101209280" sldId="267"/>
        </pc:sldMkLst>
        <pc:spChg chg="mod">
          <ac:chgData name="Korf, E.F. (18070558)" userId="S::18070558@student.hhs.nl::a96d8eae-4366-4f92-9a14-ef193bc312d4" providerId="AD" clId="Web-{FED9F062-91AC-4272-A2EE-A94C8E97CD76}" dt="2020-10-30T12:44:12.226" v="13" actId="20577"/>
          <ac:spMkLst>
            <pc:docMk/>
            <pc:sldMk cId="101209280" sldId="267"/>
            <ac:spMk id="3" creationId="{E5E29B1B-115C-4BC6-A2DE-1A9DF580F5A1}"/>
          </ac:spMkLst>
        </pc:spChg>
      </pc:sldChg>
    </pc:docChg>
  </pc:docChgLst>
  <pc:docChgLst>
    <pc:chgData name="Heupers, J.A.M. (18081363)" userId="S::18081363@student.hhs.nl::f6dc6509-5fcf-4e8b-822d-14674a3b8e54" providerId="AD" clId="Web-{913B40C7-9E7D-4C3E-B27C-CD9D507D3EB5}"/>
    <pc:docChg chg="modSld">
      <pc:chgData name="Heupers, J.A.M. (18081363)" userId="S::18081363@student.hhs.nl::f6dc6509-5fcf-4e8b-822d-14674a3b8e54" providerId="AD" clId="Web-{913B40C7-9E7D-4C3E-B27C-CD9D507D3EB5}" dt="2020-10-30T12:41:50.159" v="147" actId="20577"/>
      <pc:docMkLst>
        <pc:docMk/>
      </pc:docMkLst>
      <pc:sldChg chg="addSp modSp">
        <pc:chgData name="Heupers, J.A.M. (18081363)" userId="S::18081363@student.hhs.nl::f6dc6509-5fcf-4e8b-822d-14674a3b8e54" providerId="AD" clId="Web-{913B40C7-9E7D-4C3E-B27C-CD9D507D3EB5}" dt="2020-10-30T12:41:50.159" v="146" actId="20577"/>
        <pc:sldMkLst>
          <pc:docMk/>
          <pc:sldMk cId="916681056" sldId="256"/>
        </pc:sldMkLst>
        <pc:spChg chg="mod">
          <ac:chgData name="Heupers, J.A.M. (18081363)" userId="S::18081363@student.hhs.nl::f6dc6509-5fcf-4e8b-822d-14674a3b8e54" providerId="AD" clId="Web-{913B40C7-9E7D-4C3E-B27C-CD9D507D3EB5}" dt="2020-10-30T12:40:13.079" v="10" actId="1076"/>
          <ac:spMkLst>
            <pc:docMk/>
            <pc:sldMk cId="916681056" sldId="256"/>
            <ac:spMk id="2" creationId="{AF55DA93-EB1F-4DC8-BD03-11F7D2504076}"/>
          </ac:spMkLst>
        </pc:spChg>
        <pc:spChg chg="add mod">
          <ac:chgData name="Heupers, J.A.M. (18081363)" userId="S::18081363@student.hhs.nl::f6dc6509-5fcf-4e8b-822d-14674a3b8e54" providerId="AD" clId="Web-{913B40C7-9E7D-4C3E-B27C-CD9D507D3EB5}" dt="2020-10-30T12:41:50.159" v="146" actId="20577"/>
          <ac:spMkLst>
            <pc:docMk/>
            <pc:sldMk cId="916681056" sldId="256"/>
            <ac:spMk id="3" creationId="{CFB01E0D-FE47-4F9D-8C2F-FAB98B85A47D}"/>
          </ac:spMkLst>
        </pc:spChg>
        <pc:picChg chg="mod">
          <ac:chgData name="Heupers, J.A.M. (18081363)" userId="S::18081363@student.hhs.nl::f6dc6509-5fcf-4e8b-822d-14674a3b8e54" providerId="AD" clId="Web-{913B40C7-9E7D-4C3E-B27C-CD9D507D3EB5}" dt="2020-10-30T12:40:06.688" v="8" actId="1076"/>
          <ac:picMkLst>
            <pc:docMk/>
            <pc:sldMk cId="916681056" sldId="256"/>
            <ac:picMk id="1026" creationId="{9BAF0214-C8BE-4CB0-967C-BDF218B2751C}"/>
          </ac:picMkLst>
        </pc:picChg>
      </pc:sldChg>
      <pc:sldChg chg="modSp">
        <pc:chgData name="Heupers, J.A.M. (18081363)" userId="S::18081363@student.hhs.nl::f6dc6509-5fcf-4e8b-822d-14674a3b8e54" providerId="AD" clId="Web-{913B40C7-9E7D-4C3E-B27C-CD9D507D3EB5}" dt="2020-10-30T12:39:32.922" v="6" actId="1076"/>
        <pc:sldMkLst>
          <pc:docMk/>
          <pc:sldMk cId="1524403615" sldId="257"/>
        </pc:sldMkLst>
        <pc:picChg chg="mod">
          <ac:chgData name="Heupers, J.A.M. (18081363)" userId="S::18081363@student.hhs.nl::f6dc6509-5fcf-4e8b-822d-14674a3b8e54" providerId="AD" clId="Web-{913B40C7-9E7D-4C3E-B27C-CD9D507D3EB5}" dt="2020-10-30T12:39:32.922" v="6" actId="1076"/>
          <ac:picMkLst>
            <pc:docMk/>
            <pc:sldMk cId="1524403615" sldId="257"/>
            <ac:picMk id="1026" creationId="{4F4C7147-0942-4A01-8418-FCB77C160DF7}"/>
          </ac:picMkLst>
        </pc:picChg>
      </pc:sldChg>
      <pc:sldChg chg="modNotes">
        <pc:chgData name="Heupers, J.A.M. (18081363)" userId="S::18081363@student.hhs.nl::f6dc6509-5fcf-4e8b-822d-14674a3b8e54" providerId="AD" clId="Web-{913B40C7-9E7D-4C3E-B27C-CD9D507D3EB5}" dt="2020-10-30T12:36:30.763" v="5"/>
        <pc:sldMkLst>
          <pc:docMk/>
          <pc:sldMk cId="3566791709" sldId="261"/>
        </pc:sldMkLst>
      </pc:sldChg>
    </pc:docChg>
  </pc:docChgLst>
  <pc:docChgLst>
    <pc:chgData name="Heupers, J.A.M. (18081363)" userId="S::18081363@student.hhs.nl::f6dc6509-5fcf-4e8b-822d-14674a3b8e54" providerId="AD" clId="Web-{60B09223-6C16-4F25-92EF-ECB036B229E4}"/>
    <pc:docChg chg="modSld">
      <pc:chgData name="Heupers, J.A.M. (18081363)" userId="S::18081363@student.hhs.nl::f6dc6509-5fcf-4e8b-822d-14674a3b8e54" providerId="AD" clId="Web-{60B09223-6C16-4F25-92EF-ECB036B229E4}" dt="2020-10-30T12:43:14.464" v="0" actId="1076"/>
      <pc:docMkLst>
        <pc:docMk/>
      </pc:docMkLst>
      <pc:sldChg chg="modSp">
        <pc:chgData name="Heupers, J.A.M. (18081363)" userId="S::18081363@student.hhs.nl::f6dc6509-5fcf-4e8b-822d-14674a3b8e54" providerId="AD" clId="Web-{60B09223-6C16-4F25-92EF-ECB036B229E4}" dt="2020-10-30T12:43:14.464" v="0" actId="1076"/>
        <pc:sldMkLst>
          <pc:docMk/>
          <pc:sldMk cId="2004718858" sldId="264"/>
        </pc:sldMkLst>
        <pc:picChg chg="mod">
          <ac:chgData name="Heupers, J.A.M. (18081363)" userId="S::18081363@student.hhs.nl::f6dc6509-5fcf-4e8b-822d-14674a3b8e54" providerId="AD" clId="Web-{60B09223-6C16-4F25-92EF-ECB036B229E4}" dt="2020-10-30T12:43:14.464" v="0" actId="1076"/>
          <ac:picMkLst>
            <pc:docMk/>
            <pc:sldMk cId="2004718858" sldId="264"/>
            <ac:picMk id="4" creationId="{716E9FBB-4CDF-439B-9FFD-80EBDC06D4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F29AC-15C3-4AA4-9EDB-8AFD6399C0B2}" type="datetimeFigureOut">
              <a:rPr lang="nl-NL"/>
              <a:t>30-10-2020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8E3A-9DCE-436F-905D-ABAA8F337250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37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Rotation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88E3A-9DCE-436F-905D-ABAA8F337250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55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AF0214-C8BE-4CB0-967C-BDF218B27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" y="1152"/>
            <a:ext cx="12335483" cy="69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55DA93-EB1F-4DC8-BD03-11F7D250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5931" y="2629155"/>
            <a:ext cx="3852041" cy="1834056"/>
          </a:xfrm>
        </p:spPr>
        <p:txBody>
          <a:bodyPr>
            <a:normAutofit/>
          </a:bodyPr>
          <a:lstStyle/>
          <a:p>
            <a:r>
              <a:rPr lang="en-US"/>
              <a:t>Ortho eyes</a:t>
            </a:r>
            <a:endParaRPr lang="en-GB" sz="400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FB01E0D-FE47-4F9D-8C2F-FAB98B85A47D}"/>
              </a:ext>
            </a:extLst>
          </p:cNvPr>
          <p:cNvSpPr txBox="1"/>
          <p:nvPr/>
        </p:nvSpPr>
        <p:spPr>
          <a:xfrm>
            <a:off x="7766715" y="4758518"/>
            <a:ext cx="3891886" cy="17543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>
                <a:solidFill>
                  <a:schemeClr val="bg1"/>
                </a:solidFill>
              </a:rPr>
              <a:t>Tim </a:t>
            </a:r>
            <a:r>
              <a:rPr lang="nl-NL" err="1">
                <a:solidFill>
                  <a:schemeClr val="bg1"/>
                </a:solidFill>
              </a:rPr>
              <a:t>Bekema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Beau </a:t>
            </a:r>
            <a:r>
              <a:rPr lang="nl-NL" err="1">
                <a:solidFill>
                  <a:schemeClr val="bg1"/>
                </a:solidFill>
              </a:rPr>
              <a:t>Fiechter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Donna van Grunsven</a:t>
            </a:r>
          </a:p>
          <a:p>
            <a:pPr algn="ctr"/>
            <a:r>
              <a:rPr lang="nl-NL">
                <a:solidFill>
                  <a:schemeClr val="bg1"/>
                </a:solidFill>
              </a:rPr>
              <a:t>Jasmijn </a:t>
            </a:r>
            <a:r>
              <a:rPr lang="nl-NL" err="1">
                <a:solidFill>
                  <a:schemeClr val="bg1"/>
                </a:solidFill>
              </a:rPr>
              <a:t>Heupers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Emma Korf</a:t>
            </a:r>
          </a:p>
          <a:p>
            <a:pPr algn="ctr"/>
            <a:r>
              <a:rPr lang="nl-NL">
                <a:solidFill>
                  <a:schemeClr val="bg1"/>
                </a:solidFill>
              </a:rPr>
              <a:t>Danny Vink</a:t>
            </a:r>
          </a:p>
        </p:txBody>
      </p:sp>
    </p:spTree>
    <p:extLst>
      <p:ext uri="{BB962C8B-B14F-4D97-AF65-F5344CB8AC3E}">
        <p14:creationId xmlns:p14="http://schemas.microsoft.com/office/powerpoint/2010/main" val="91668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Understanding </a:t>
            </a:r>
            <a:r>
              <a:rPr lang="nl-NL" sz="2400" err="1">
                <a:solidFill>
                  <a:schemeClr val="bg1"/>
                </a:solidFill>
              </a:rPr>
              <a:t>euler</a:t>
            </a:r>
            <a:r>
              <a:rPr lang="nl-NL" sz="2400">
                <a:solidFill>
                  <a:schemeClr val="bg1"/>
                </a:solidFill>
              </a:rPr>
              <a:t> angles</a:t>
            </a:r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en-US">
              <a:solidFill>
                <a:schemeClr val="bg1"/>
              </a:solidFill>
              <a:latin typeface="inherit"/>
            </a:endParaRPr>
          </a:p>
          <a:p>
            <a:endParaRPr lang="nl-NL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50EFA3C-08ED-4F84-8C81-FAF8C0DC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86" y="643467"/>
            <a:ext cx="4733923" cy="5410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F9A82-792D-400F-BE4E-7AD260A8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Any</a:t>
            </a:r>
            <a:r>
              <a:rPr lang="nl-NL"/>
              <a:t> </a:t>
            </a:r>
            <a:r>
              <a:rPr lang="nl-NL" err="1"/>
              <a:t>questions</a:t>
            </a:r>
            <a:r>
              <a:rPr lang="nl-NL"/>
              <a:t>? 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EB5D5-1E1F-457A-9688-50195043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FC9-FBE6-4903-A77C-F494011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9B1B-115C-4BC6-A2DE-1A9DF580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Ortho Eyes</a:t>
            </a:r>
          </a:p>
          <a:p>
            <a:r>
              <a:rPr lang="en-US"/>
              <a:t>Research question</a:t>
            </a:r>
          </a:p>
          <a:p>
            <a:r>
              <a:rPr lang="en-US"/>
              <a:t>Flock of bird system</a:t>
            </a:r>
          </a:p>
          <a:p>
            <a:r>
              <a:rPr lang="en-US"/>
              <a:t>Or-ensemble</a:t>
            </a:r>
          </a:p>
          <a:p>
            <a:r>
              <a:rPr lang="en-US"/>
              <a:t>Searching for features</a:t>
            </a:r>
          </a:p>
          <a:p>
            <a:r>
              <a:rPr lang="en-US"/>
              <a:t>Understanding Euler angles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C23F-C1B8-4723-98FE-FA5E9649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nl-NL" err="1"/>
              <a:t>Ortho</a:t>
            </a:r>
            <a:r>
              <a:rPr lang="nl-NL"/>
              <a:t> </a:t>
            </a:r>
            <a:r>
              <a:rPr lang="nl-NL" err="1"/>
              <a:t>eyes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nl-NL" err="1"/>
              <a:t>Shoulder</a:t>
            </a:r>
            <a:r>
              <a:rPr lang="nl-NL"/>
              <a:t> </a:t>
            </a:r>
            <a:r>
              <a:rPr lang="nl-NL" err="1"/>
              <a:t>injury</a:t>
            </a:r>
            <a:endParaRPr lang="nl-NL"/>
          </a:p>
          <a:p>
            <a:r>
              <a:rPr lang="nl-NL" err="1"/>
              <a:t>Identify</a:t>
            </a:r>
            <a:r>
              <a:rPr lang="nl-NL"/>
              <a:t> </a:t>
            </a:r>
            <a:r>
              <a:rPr lang="nl-NL" err="1"/>
              <a:t>patients</a:t>
            </a:r>
            <a:r>
              <a:rPr lang="nl-NL"/>
              <a:t> </a:t>
            </a:r>
            <a:r>
              <a:rPr lang="nl-NL" err="1"/>
              <a:t>group</a:t>
            </a:r>
            <a:endParaRPr lang="nl-NL"/>
          </a:p>
          <a:p>
            <a:r>
              <a:rPr lang="nl-NL" err="1"/>
              <a:t>Flock</a:t>
            </a:r>
            <a:r>
              <a:rPr lang="nl-NL"/>
              <a:t> of </a:t>
            </a:r>
            <a:r>
              <a:rPr lang="nl-NL" err="1"/>
              <a:t>birds</a:t>
            </a:r>
            <a:r>
              <a:rPr lang="nl-NL"/>
              <a:t> system</a:t>
            </a:r>
          </a:p>
          <a:p>
            <a:r>
              <a:rPr lang="nl-NL"/>
              <a:t>Different </a:t>
            </a:r>
            <a:r>
              <a:rPr lang="nl-NL" err="1"/>
              <a:t>exercises</a:t>
            </a:r>
            <a:endParaRPr lang="nl-NL"/>
          </a:p>
          <a:p>
            <a:pPr marL="0" indent="0">
              <a:buNone/>
            </a:pPr>
            <a:endParaRPr lang="nl-NL"/>
          </a:p>
        </p:txBody>
      </p:sp>
      <p:pic>
        <p:nvPicPr>
          <p:cNvPr id="1026" name="Picture 2" descr="Impingement - SchouderNetwerken Nederland">
            <a:extLst>
              <a:ext uri="{FF2B5EF4-FFF2-40B4-BE49-F238E27FC236}">
                <a16:creationId xmlns:a16="http://schemas.microsoft.com/office/drawing/2014/main" id="{4F4C7147-0942-4A01-8418-FCB77C160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r="34778" b="-2"/>
          <a:stretch/>
        </p:blipFill>
        <p:spPr bwMode="auto">
          <a:xfrm>
            <a:off x="6338316" y="2765946"/>
            <a:ext cx="3613403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F93A-B164-48BC-8B6E-1AFF0BF0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Research question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models can be added to the OR-ensemble to improve the classification of individuals to the correct patient group using the existing data from a Flock of Birds system?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>
              <a:solidFill>
                <a:srgbClr val="222222"/>
              </a:solidFill>
              <a:latin typeface="inherit"/>
            </a:endParaRPr>
          </a:p>
          <a:p>
            <a:endParaRPr lang="nl-NL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961BB-07DC-477C-8310-C904EF15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40594"/>
            <a:ext cx="7729728" cy="1188720"/>
          </a:xfrm>
        </p:spPr>
        <p:txBody>
          <a:bodyPr/>
          <a:lstStyle/>
          <a:p>
            <a:r>
              <a:rPr lang="nl-NL" err="1"/>
              <a:t>Flock</a:t>
            </a:r>
            <a:r>
              <a:rPr lang="nl-NL"/>
              <a:t> of </a:t>
            </a:r>
            <a:r>
              <a:rPr lang="nl-NL" err="1"/>
              <a:t>birds</a:t>
            </a:r>
            <a:r>
              <a:rPr lang="nl-NL"/>
              <a:t> system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231" y="3252914"/>
            <a:ext cx="7729728" cy="3101983"/>
          </a:xfrm>
        </p:spPr>
        <p:txBody>
          <a:bodyPr/>
          <a:lstStyle/>
          <a:p>
            <a:endParaRPr lang="en-US" altLang="en-US">
              <a:solidFill>
                <a:srgbClr val="222222"/>
              </a:solidFill>
              <a:latin typeface="inherit"/>
            </a:endParaRPr>
          </a:p>
          <a:p>
            <a:endParaRPr lang="nl-NL"/>
          </a:p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B1A35F-F932-452F-B045-75AEBE03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8" y="2573685"/>
            <a:ext cx="11111604" cy="337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3FCE7-BEDB-440B-B9B7-5799069D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Or-ensemble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en-US" sz="1400">
              <a:solidFill>
                <a:srgbClr val="222222"/>
              </a:solidFill>
              <a:latin typeface="inherit"/>
            </a:endParaRPr>
          </a:p>
          <a:p>
            <a:r>
              <a:rPr lang="en-US" altLang="en-US">
                <a:solidFill>
                  <a:srgbClr val="222222"/>
                </a:solidFill>
              </a:rPr>
              <a:t>Multiple models and features</a:t>
            </a:r>
          </a:p>
          <a:p>
            <a:r>
              <a:rPr lang="en-US" altLang="en-US">
                <a:solidFill>
                  <a:srgbClr val="222222"/>
                </a:solidFill>
              </a:rPr>
              <a:t>Models could be seen as </a:t>
            </a:r>
            <a:br>
              <a:rPr lang="en-US" altLang="en-US"/>
            </a:br>
            <a:r>
              <a:rPr lang="en-US" altLang="en-US">
                <a:solidFill>
                  <a:srgbClr val="222222"/>
                </a:solidFill>
              </a:rPr>
              <a:t>different doctors</a:t>
            </a:r>
          </a:p>
          <a:p>
            <a:pPr marL="0" indent="0"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8105FB1-6D36-4C94-938A-FA944D7E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091" y="2638044"/>
            <a:ext cx="4686300" cy="30003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6EF4F-6B87-4ED9-965D-F69BC0C0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66884-E33F-4EE3-BD22-D60C3170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Or-ensemble +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41C5-E021-4272-AB3C-9261F51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Plans to create a decision tree filled with the OR-ensemble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, photo, hanging, different&#10;&#10;Description automatically generated">
            <a:extLst>
              <a:ext uri="{FF2B5EF4-FFF2-40B4-BE49-F238E27FC236}">
                <a16:creationId xmlns:a16="http://schemas.microsoft.com/office/drawing/2014/main" id="{3B124863-B336-473D-B0A8-CF5F4538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642187"/>
            <a:ext cx="5925312" cy="32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nl-NL"/>
              <a:t>Searching for features 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altLang="en-US">
                <a:solidFill>
                  <a:srgbClr val="FFFFFF"/>
                </a:solidFill>
              </a:rPr>
              <a:t>Dissect the different exercises. </a:t>
            </a:r>
          </a:p>
          <a:p>
            <a:r>
              <a:rPr lang="en-US" altLang="en-US">
                <a:solidFill>
                  <a:srgbClr val="FFFFFF"/>
                </a:solidFill>
              </a:rPr>
              <a:t>Look for deviations in different sensors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6E9FBB-4CDF-439B-9FFD-80EBDC06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1102666"/>
            <a:ext cx="3355848" cy="43582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16208-0E90-4A51-B9B6-18CD6D2D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nl-NL"/>
              <a:t>Understanding </a:t>
            </a:r>
            <a:r>
              <a:rPr lang="nl-NL" err="1"/>
              <a:t>euler</a:t>
            </a:r>
            <a:r>
              <a:rPr lang="nl-NL"/>
              <a:t> </a:t>
            </a:r>
            <a:r>
              <a:rPr lang="nl-NL" err="1"/>
              <a:t>Angles</a:t>
            </a:r>
            <a:r>
              <a:rPr lang="nl-NL"/>
              <a:t> 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inherit"/>
            </a:endParaRPr>
          </a:p>
          <a:p>
            <a:endParaRPr lang="nl-NL"/>
          </a:p>
          <a:p>
            <a:r>
              <a:rPr lang="en-GB"/>
              <a:t>Used to describe the rotation in space</a:t>
            </a:r>
          </a:p>
          <a:p>
            <a:r>
              <a:rPr lang="en-GB"/>
              <a:t>We try to decipher the Euler angles 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5A9B23-EB61-4AEB-BFF5-457FF7E7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560737"/>
            <a:ext cx="3328416" cy="37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79AE5-2E1A-4851-B68D-0AFD8ECC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55407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08B5BC-FEF5-4311-A8DA-FAF01A720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7F24FF-BC0E-419A-BB83-61E6C51964B6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14BF74E-4A35-4E42-9FEC-A8B4374C25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Pakket</vt:lpstr>
      <vt:lpstr>Ortho eyes</vt:lpstr>
      <vt:lpstr>Table of contents </vt:lpstr>
      <vt:lpstr>Ortho eyes</vt:lpstr>
      <vt:lpstr>Research question</vt:lpstr>
      <vt:lpstr>Flock of birds system</vt:lpstr>
      <vt:lpstr>Or-ensemble</vt:lpstr>
      <vt:lpstr>Or-ensemble + decision tree</vt:lpstr>
      <vt:lpstr>Searching for features </vt:lpstr>
      <vt:lpstr>Understanding euler Angles </vt:lpstr>
      <vt:lpstr>Understanding euler angles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Tim Bekema</dc:creator>
  <cp:revision>1</cp:revision>
  <dcterms:created xsi:type="dcterms:W3CDTF">2020-10-30T11:27:31Z</dcterms:created>
  <dcterms:modified xsi:type="dcterms:W3CDTF">2020-10-30T12:48:16Z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