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97F62-034C-4D08-A2E9-6531345BCD6F}" v="13" dt="2020-09-21T08:18:43.504"/>
    <p1510:client id="{610CE820-D57E-4B73-89B0-04A8C99193EF}" v="7" dt="2020-09-21T07:34:59.406"/>
    <p1510:client id="{9AA63937-66DC-4F5D-8F63-ABD96C09F378}" v="12" dt="2020-09-21T07:45:27.569"/>
    <p1510:client id="{BA20BE4F-C5B1-4D39-88BD-0E5B52B1716F}" v="3" dt="2020-09-21T07:57:41.633"/>
    <p1510:client id="{F9EEAAD1-295B-4CF5-9A9E-BD73D4821710}" v="2" dt="2020-09-24T07:47:4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f, E.F. (18070558)" userId="S::18070558@student.hhs.nl::a96d8eae-4366-4f92-9a14-ef193bc312d4" providerId="AD" clId="Web-{F9EEAAD1-295B-4CF5-9A9E-BD73D4821710}"/>
    <pc:docChg chg="addSld delSld">
      <pc:chgData name="Korf, E.F. (18070558)" userId="S::18070558@student.hhs.nl::a96d8eae-4366-4f92-9a14-ef193bc312d4" providerId="AD" clId="Web-{F9EEAAD1-295B-4CF5-9A9E-BD73D4821710}" dt="2020-09-24T07:47:43.540" v="1"/>
      <pc:docMkLst>
        <pc:docMk/>
      </pc:docMkLst>
      <pc:sldChg chg="add del replId">
        <pc:chgData name="Korf, E.F. (18070558)" userId="S::18070558@student.hhs.nl::a96d8eae-4366-4f92-9a14-ef193bc312d4" providerId="AD" clId="Web-{F9EEAAD1-295B-4CF5-9A9E-BD73D4821710}" dt="2020-09-24T07:47:43.540" v="1"/>
        <pc:sldMkLst>
          <pc:docMk/>
          <pc:sldMk cId="1911757087" sldId="259"/>
        </pc:sldMkLst>
      </pc:sldChg>
    </pc:docChg>
  </pc:docChgLst>
  <pc:docChgLst>
    <pc:chgData name="Bekema, T.P. (14062615)" userId="S::14062615@student.hhs.nl::912576f8-503f-43e9-8ce4-65bc5c97ed7e" providerId="AD" clId="Web-{9AA63937-66DC-4F5D-8F63-ABD96C09F378}"/>
    <pc:docChg chg="modSld">
      <pc:chgData name="Bekema, T.P. (14062615)" userId="S::14062615@student.hhs.nl::912576f8-503f-43e9-8ce4-65bc5c97ed7e" providerId="AD" clId="Web-{9AA63937-66DC-4F5D-8F63-ABD96C09F378}" dt="2020-09-21T07:45:27.569" v="10" actId="1076"/>
      <pc:docMkLst>
        <pc:docMk/>
      </pc:docMkLst>
      <pc:sldChg chg="addSp modSp">
        <pc:chgData name="Bekema, T.P. (14062615)" userId="S::14062615@student.hhs.nl::912576f8-503f-43e9-8ce4-65bc5c97ed7e" providerId="AD" clId="Web-{9AA63937-66DC-4F5D-8F63-ABD96C09F378}" dt="2020-09-21T07:45:27.569" v="10" actId="1076"/>
        <pc:sldMkLst>
          <pc:docMk/>
          <pc:sldMk cId="1524403615" sldId="257"/>
        </pc:sldMkLst>
        <pc:picChg chg="add mod">
          <ac:chgData name="Bekema, T.P. (14062615)" userId="S::14062615@student.hhs.nl::912576f8-503f-43e9-8ce4-65bc5c97ed7e" providerId="AD" clId="Web-{9AA63937-66DC-4F5D-8F63-ABD96C09F378}" dt="2020-09-21T07:45:27.569" v="10" actId="1076"/>
          <ac:picMkLst>
            <pc:docMk/>
            <pc:sldMk cId="1524403615" sldId="257"/>
            <ac:picMk id="4" creationId="{E88DB54D-EB70-437C-B68A-DCBEFEFDDDC2}"/>
          </ac:picMkLst>
        </pc:picChg>
      </pc:sldChg>
    </pc:docChg>
  </pc:docChgLst>
  <pc:docChgLst>
    <pc:chgData name="Heupers, J.A.M. (18081363)" userId="S::18081363@student.hhs.nl::f6dc6509-5fcf-4e8b-822d-14674a3b8e54" providerId="AD" clId="Web-{610CE820-D57E-4B73-89B0-04A8C99193EF}"/>
    <pc:docChg chg="modSld">
      <pc:chgData name="Heupers, J.A.M. (18081363)" userId="S::18081363@student.hhs.nl::f6dc6509-5fcf-4e8b-822d-14674a3b8e54" providerId="AD" clId="Web-{610CE820-D57E-4B73-89B0-04A8C99193EF}" dt="2020-09-21T07:34:59.406" v="5" actId="20577"/>
      <pc:docMkLst>
        <pc:docMk/>
      </pc:docMkLst>
      <pc:sldChg chg="modSp">
        <pc:chgData name="Heupers, J.A.M. (18081363)" userId="S::18081363@student.hhs.nl::f6dc6509-5fcf-4e8b-822d-14674a3b8e54" providerId="AD" clId="Web-{610CE820-D57E-4B73-89B0-04A8C99193EF}" dt="2020-09-21T07:34:53.563" v="0" actId="20577"/>
        <pc:sldMkLst>
          <pc:docMk/>
          <pc:sldMk cId="1524403615" sldId="257"/>
        </pc:sldMkLst>
        <pc:spChg chg="mod">
          <ac:chgData name="Heupers, J.A.M. (18081363)" userId="S::18081363@student.hhs.nl::f6dc6509-5fcf-4e8b-822d-14674a3b8e54" providerId="AD" clId="Web-{610CE820-D57E-4B73-89B0-04A8C99193EF}" dt="2020-09-21T07:34:53.563" v="0" actId="20577"/>
          <ac:spMkLst>
            <pc:docMk/>
            <pc:sldMk cId="1524403615" sldId="257"/>
            <ac:spMk id="3" creationId="{4647BBA5-F650-40FE-AC4B-1BF63B563542}"/>
          </ac:spMkLst>
        </pc:spChg>
      </pc:sldChg>
      <pc:sldChg chg="modSp">
        <pc:chgData name="Heupers, J.A.M. (18081363)" userId="S::18081363@student.hhs.nl::f6dc6509-5fcf-4e8b-822d-14674a3b8e54" providerId="AD" clId="Web-{610CE820-D57E-4B73-89B0-04A8C99193EF}" dt="2020-09-21T07:34:59.406" v="4" actId="20577"/>
        <pc:sldMkLst>
          <pc:docMk/>
          <pc:sldMk cId="1165184264" sldId="258"/>
        </pc:sldMkLst>
        <pc:spChg chg="mod">
          <ac:chgData name="Heupers, J.A.M. (18081363)" userId="S::18081363@student.hhs.nl::f6dc6509-5fcf-4e8b-822d-14674a3b8e54" providerId="AD" clId="Web-{610CE820-D57E-4B73-89B0-04A8C99193EF}" dt="2020-09-21T07:34:59.406" v="4" actId="20577"/>
          <ac:spMkLst>
            <pc:docMk/>
            <pc:sldMk cId="1165184264" sldId="258"/>
            <ac:spMk id="3" creationId="{4647BBA5-F650-40FE-AC4B-1BF63B563542}"/>
          </ac:spMkLst>
        </pc:spChg>
      </pc:sldChg>
    </pc:docChg>
  </pc:docChgLst>
  <pc:docChgLst>
    <pc:chgData name="Bekema, T.P. (14062615)" userId="S::14062615@student.hhs.nl::912576f8-503f-43e9-8ce4-65bc5c97ed7e" providerId="AD" clId="Web-{1D097F62-034C-4D08-A2E9-6531345BCD6F}"/>
    <pc:docChg chg="modSld">
      <pc:chgData name="Bekema, T.P. (14062615)" userId="S::14062615@student.hhs.nl::912576f8-503f-43e9-8ce4-65bc5c97ed7e" providerId="AD" clId="Web-{1D097F62-034C-4D08-A2E9-6531345BCD6F}" dt="2020-09-21T08:18:43.504" v="23" actId="1076"/>
      <pc:docMkLst>
        <pc:docMk/>
      </pc:docMkLst>
      <pc:sldChg chg="addSp delSp modSp">
        <pc:chgData name="Bekema, T.P. (14062615)" userId="S::14062615@student.hhs.nl::912576f8-503f-43e9-8ce4-65bc5c97ed7e" providerId="AD" clId="Web-{1D097F62-034C-4D08-A2E9-6531345BCD6F}" dt="2020-09-21T08:18:36.582" v="20"/>
        <pc:sldMkLst>
          <pc:docMk/>
          <pc:sldMk cId="916681056" sldId="256"/>
        </pc:sldMkLst>
        <pc:picChg chg="add del mod">
          <ac:chgData name="Bekema, T.P. (14062615)" userId="S::14062615@student.hhs.nl::912576f8-503f-43e9-8ce4-65bc5c97ed7e" providerId="AD" clId="Web-{1D097F62-034C-4D08-A2E9-6531345BCD6F}" dt="2020-09-21T08:18:36.582" v="20"/>
          <ac:picMkLst>
            <pc:docMk/>
            <pc:sldMk cId="916681056" sldId="256"/>
            <ac:picMk id="4" creationId="{564B9C5E-8ABA-42D1-B303-3801105793F8}"/>
          </ac:picMkLst>
        </pc:picChg>
      </pc:sldChg>
      <pc:sldChg chg="addSp delSp modSp mod setBg">
        <pc:chgData name="Bekema, T.P. (14062615)" userId="S::14062615@student.hhs.nl::912576f8-503f-43e9-8ce4-65bc5c97ed7e" providerId="AD" clId="Web-{1D097F62-034C-4D08-A2E9-6531345BCD6F}" dt="2020-09-21T08:18:43.504" v="23" actId="1076"/>
        <pc:sldMkLst>
          <pc:docMk/>
          <pc:sldMk cId="1524403615" sldId="257"/>
        </pc:sldMkLst>
        <pc:spChg chg="mod">
          <ac:chgData name="Bekema, T.P. (14062615)" userId="S::14062615@student.hhs.nl::912576f8-503f-43e9-8ce4-65bc5c97ed7e" providerId="AD" clId="Web-{1D097F62-034C-4D08-A2E9-6531345BCD6F}" dt="2020-09-21T08:10:41.199" v="17"/>
          <ac:spMkLst>
            <pc:docMk/>
            <pc:sldMk cId="1524403615" sldId="257"/>
            <ac:spMk id="2" creationId="{CBB7FA9D-627B-45D8-8AAC-AF2ED8B87FE5}"/>
          </ac:spMkLst>
        </pc:spChg>
        <pc:spChg chg="mod">
          <ac:chgData name="Bekema, T.P. (14062615)" userId="S::14062615@student.hhs.nl::912576f8-503f-43e9-8ce4-65bc5c97ed7e" providerId="AD" clId="Web-{1D097F62-034C-4D08-A2E9-6531345BCD6F}" dt="2020-09-21T08:10:41.199" v="17"/>
          <ac:spMkLst>
            <pc:docMk/>
            <pc:sldMk cId="1524403615" sldId="257"/>
            <ac:spMk id="3" creationId="{4647BBA5-F650-40FE-AC4B-1BF63B563542}"/>
          </ac:spMkLst>
        </pc:spChg>
        <pc:spChg chg="mod ord">
          <ac:chgData name="Bekema, T.P. (14062615)" userId="S::14062615@student.hhs.nl::912576f8-503f-43e9-8ce4-65bc5c97ed7e" providerId="AD" clId="Web-{1D097F62-034C-4D08-A2E9-6531345BCD6F}" dt="2020-09-21T08:10:41.199" v="17"/>
          <ac:spMkLst>
            <pc:docMk/>
            <pc:sldMk cId="1524403615" sldId="257"/>
            <ac:spMk id="5" creationId="{C3BBD1DD-83F2-41AA-8033-943B59F3E1F0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3.433" v="8"/>
          <ac:spMkLst>
            <pc:docMk/>
            <pc:sldMk cId="1524403615" sldId="257"/>
            <ac:spMk id="8" creationId="{CF4680D4-DEE2-49EE-AF90-EFEAF50AEC23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3.433" v="8"/>
          <ac:spMkLst>
            <pc:docMk/>
            <pc:sldMk cId="1524403615" sldId="257"/>
            <ac:spMk id="9" creationId="{50C52EE1-5085-4960-AD29-A926E62ECC9F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5.028" v="10"/>
          <ac:spMkLst>
            <pc:docMk/>
            <pc:sldMk cId="1524403615" sldId="257"/>
            <ac:spMk id="10" creationId="{DE6656AB-B8B3-4895-AD32-B928A43C4B1A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2.199" v="6"/>
          <ac:spMkLst>
            <pc:docMk/>
            <pc:sldMk cId="1524403615" sldId="257"/>
            <ac:spMk id="11" creationId="{6515FC82-3453-4CBE-8895-4CCFF339529E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5.028" v="10"/>
          <ac:spMkLst>
            <pc:docMk/>
            <pc:sldMk cId="1524403615" sldId="257"/>
            <ac:spMk id="12" creationId="{188BDAE2-5EE0-4B2F-9C9B-7E86A0B4C293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2.199" v="6"/>
          <ac:spMkLst>
            <pc:docMk/>
            <pc:sldMk cId="1524403615" sldId="257"/>
            <ac:spMk id="13" creationId="{C5FD847B-65C0-4027-8DFC-70CB424514F8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7.058" v="12"/>
          <ac:spMkLst>
            <pc:docMk/>
            <pc:sldMk cId="1524403615" sldId="257"/>
            <ac:spMk id="14" creationId="{6515FC82-3453-4CBE-8895-4CCFF339529E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3.433" v="8"/>
          <ac:spMkLst>
            <pc:docMk/>
            <pc:sldMk cId="1524403615" sldId="257"/>
            <ac:spMk id="15" creationId="{CD15AA94-C237-4412-B37B-EB317D2B05B7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7.058" v="12"/>
          <ac:spMkLst>
            <pc:docMk/>
            <pc:sldMk cId="1524403615" sldId="257"/>
            <ac:spMk id="16" creationId="{C5FD847B-65C0-4027-8DFC-70CB424514F8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8.558" v="14"/>
          <ac:spMkLst>
            <pc:docMk/>
            <pc:sldMk cId="1524403615" sldId="257"/>
            <ac:spMk id="17" creationId="{56533F40-045E-4E3D-9243-864CD4E58669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38.558" v="14"/>
          <ac:spMkLst>
            <pc:docMk/>
            <pc:sldMk cId="1524403615" sldId="257"/>
            <ac:spMk id="18" creationId="{30402EC6-D845-41B3-BEBE-CB34D9BFEA60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41.183" v="16"/>
          <ac:spMkLst>
            <pc:docMk/>
            <pc:sldMk cId="1524403615" sldId="257"/>
            <ac:spMk id="19" creationId="{F7EAFAA4-859B-42B4-AC85-F32CFE6950E6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41.183" v="16"/>
          <ac:spMkLst>
            <pc:docMk/>
            <pc:sldMk cId="1524403615" sldId="257"/>
            <ac:spMk id="20" creationId="{B3855DB9-46C3-47FA-992C-FC2BE58A7375}"/>
          </ac:spMkLst>
        </pc:spChg>
        <pc:spChg chg="add del">
          <ac:chgData name="Bekema, T.P. (14062615)" userId="S::14062615@student.hhs.nl::912576f8-503f-43e9-8ce4-65bc5c97ed7e" providerId="AD" clId="Web-{1D097F62-034C-4D08-A2E9-6531345BCD6F}" dt="2020-09-21T08:10:41.183" v="16"/>
          <ac:spMkLst>
            <pc:docMk/>
            <pc:sldMk cId="1524403615" sldId="257"/>
            <ac:spMk id="21" creationId="{A2B401D5-BF67-49A4-8617-0C6BD886C753}"/>
          </ac:spMkLst>
        </pc:spChg>
        <pc:spChg chg="add">
          <ac:chgData name="Bekema, T.P. (14062615)" userId="S::14062615@student.hhs.nl::912576f8-503f-43e9-8ce4-65bc5c97ed7e" providerId="AD" clId="Web-{1D097F62-034C-4D08-A2E9-6531345BCD6F}" dt="2020-09-21T08:10:41.199" v="17"/>
          <ac:spMkLst>
            <pc:docMk/>
            <pc:sldMk cId="1524403615" sldId="257"/>
            <ac:spMk id="22" creationId="{879398A9-0D0D-4901-BDDF-B3D93CECA7B9}"/>
          </ac:spMkLst>
        </pc:spChg>
        <pc:spChg chg="add">
          <ac:chgData name="Bekema, T.P. (14062615)" userId="S::14062615@student.hhs.nl::912576f8-503f-43e9-8ce4-65bc5c97ed7e" providerId="AD" clId="Web-{1D097F62-034C-4D08-A2E9-6531345BCD6F}" dt="2020-09-21T08:10:41.199" v="17"/>
          <ac:spMkLst>
            <pc:docMk/>
            <pc:sldMk cId="1524403615" sldId="257"/>
            <ac:spMk id="23" creationId="{011FEC3B-E514-4E21-B2CB-7903A73569E2}"/>
          </ac:spMkLst>
        </pc:spChg>
        <pc:picChg chg="del">
          <ac:chgData name="Bekema, T.P. (14062615)" userId="S::14062615@student.hhs.nl::912576f8-503f-43e9-8ce4-65bc5c97ed7e" providerId="AD" clId="Web-{1D097F62-034C-4D08-A2E9-6531345BCD6F}" dt="2020-09-21T07:59:42.594" v="0"/>
          <ac:picMkLst>
            <pc:docMk/>
            <pc:sldMk cId="1524403615" sldId="257"/>
            <ac:picMk id="4" creationId="{E88DB54D-EB70-437C-B68A-DCBEFEFDDDC2}"/>
          </ac:picMkLst>
        </pc:picChg>
        <pc:picChg chg="add del mod ord">
          <ac:chgData name="Bekema, T.P. (14062615)" userId="S::14062615@student.hhs.nl::912576f8-503f-43e9-8ce4-65bc5c97ed7e" providerId="AD" clId="Web-{1D097F62-034C-4D08-A2E9-6531345BCD6F}" dt="2020-09-21T08:18:41.051" v="22"/>
          <ac:picMkLst>
            <pc:docMk/>
            <pc:sldMk cId="1524403615" sldId="257"/>
            <ac:picMk id="6" creationId="{72365323-BD06-4A48-955F-2341D033E3F9}"/>
          </ac:picMkLst>
        </pc:picChg>
        <pc:picChg chg="add mod">
          <ac:chgData name="Bekema, T.P. (14062615)" userId="S::14062615@student.hhs.nl::912576f8-503f-43e9-8ce4-65bc5c97ed7e" providerId="AD" clId="Web-{1D097F62-034C-4D08-A2E9-6531345BCD6F}" dt="2020-09-21T08:18:43.504" v="23" actId="1076"/>
          <ac:picMkLst>
            <pc:docMk/>
            <pc:sldMk cId="1524403615" sldId="257"/>
            <ac:picMk id="24" creationId="{77032A32-85F7-4382-9B8D-8481FBE86BFD}"/>
          </ac:picMkLst>
        </pc:picChg>
      </pc:sldChg>
    </pc:docChg>
  </pc:docChgLst>
  <pc:docChgLst>
    <pc:chgData name="Heupers, J.A.M. (18081363)" userId="S::18081363@student.hhs.nl::f6dc6509-5fcf-4e8b-822d-14674a3b8e54" providerId="AD" clId="Web-{BA20BE4F-C5B1-4D39-88BD-0E5B52B1716F}"/>
    <pc:docChg chg="modSld modMainMaster">
      <pc:chgData name="Heupers, J.A.M. (18081363)" userId="S::18081363@student.hhs.nl::f6dc6509-5fcf-4e8b-822d-14674a3b8e54" providerId="AD" clId="Web-{BA20BE4F-C5B1-4D39-88BD-0E5B52B1716F}" dt="2020-09-21T07:57:41.633" v="2"/>
      <pc:docMkLst>
        <pc:docMk/>
      </pc:docMkLst>
      <pc:sldChg chg="addSp modSp">
        <pc:chgData name="Heupers, J.A.M. (18081363)" userId="S::18081363@student.hhs.nl::f6dc6509-5fcf-4e8b-822d-14674a3b8e54" providerId="AD" clId="Web-{BA20BE4F-C5B1-4D39-88BD-0E5B52B1716F}" dt="2020-09-21T07:57:37.133" v="1"/>
        <pc:sldMkLst>
          <pc:docMk/>
          <pc:sldMk cId="916681056" sldId="256"/>
        </pc:sldMkLst>
        <pc:spChg chg="add mod">
          <ac:chgData name="Heupers, J.A.M. (18081363)" userId="S::18081363@student.hhs.nl::f6dc6509-5fcf-4e8b-822d-14674a3b8e54" providerId="AD" clId="Web-{BA20BE4F-C5B1-4D39-88BD-0E5B52B1716F}" dt="2020-09-21T07:57:37.133" v="1"/>
          <ac:spMkLst>
            <pc:docMk/>
            <pc:sldMk cId="916681056" sldId="256"/>
            <ac:spMk id="3" creationId="{607F034E-8BC2-40B3-AF07-A5205B838E46}"/>
          </ac:spMkLst>
        </pc:spChg>
      </pc:sldChg>
      <pc:sldChg chg="addSp modSp">
        <pc:chgData name="Heupers, J.A.M. (18081363)" userId="S::18081363@student.hhs.nl::f6dc6509-5fcf-4e8b-822d-14674a3b8e54" providerId="AD" clId="Web-{BA20BE4F-C5B1-4D39-88BD-0E5B52B1716F}" dt="2020-09-21T07:57:34.336" v="0"/>
        <pc:sldMkLst>
          <pc:docMk/>
          <pc:sldMk cId="1524403615" sldId="257"/>
        </pc:sldMkLst>
        <pc:spChg chg="add mod">
          <ac:chgData name="Heupers, J.A.M. (18081363)" userId="S::18081363@student.hhs.nl::f6dc6509-5fcf-4e8b-822d-14674a3b8e54" providerId="AD" clId="Web-{BA20BE4F-C5B1-4D39-88BD-0E5B52B1716F}" dt="2020-09-21T07:57:34.336" v="0"/>
          <ac:spMkLst>
            <pc:docMk/>
            <pc:sldMk cId="1524403615" sldId="257"/>
            <ac:spMk id="5" creationId="{C3BBD1DD-83F2-41AA-8033-943B59F3E1F0}"/>
          </ac:spMkLst>
        </pc:spChg>
      </pc:sldChg>
      <pc:sldChg chg="addSp modSp">
        <pc:chgData name="Heupers, J.A.M. (18081363)" userId="S::18081363@student.hhs.nl::f6dc6509-5fcf-4e8b-822d-14674a3b8e54" providerId="AD" clId="Web-{BA20BE4F-C5B1-4D39-88BD-0E5B52B1716F}" dt="2020-09-21T07:57:37.133" v="1"/>
        <pc:sldMkLst>
          <pc:docMk/>
          <pc:sldMk cId="1165184264" sldId="258"/>
        </pc:sldMkLst>
        <pc:spChg chg="add mod">
          <ac:chgData name="Heupers, J.A.M. (18081363)" userId="S::18081363@student.hhs.nl::f6dc6509-5fcf-4e8b-822d-14674a3b8e54" providerId="AD" clId="Web-{BA20BE4F-C5B1-4D39-88BD-0E5B52B1716F}" dt="2020-09-21T07:57:37.133" v="1"/>
          <ac:spMkLst>
            <pc:docMk/>
            <pc:sldMk cId="1165184264" sldId="258"/>
            <ac:spMk id="4" creationId="{66BF61C9-34C5-493D-9DC9-89AB5A048C66}"/>
          </ac:spMkLst>
        </pc:spChg>
      </pc:sldChg>
      <pc:sldMasterChg chg="mod modSldLayout">
        <pc:chgData name="Heupers, J.A.M. (18081363)" userId="S::18081363@student.hhs.nl::f6dc6509-5fcf-4e8b-822d-14674a3b8e54" providerId="AD" clId="Web-{BA20BE4F-C5B1-4D39-88BD-0E5B52B1716F}" dt="2020-09-21T07:57:41.633" v="2"/>
        <pc:sldMasterMkLst>
          <pc:docMk/>
          <pc:sldMasterMk cId="950484387" sldId="2147483732"/>
        </pc:sldMasterMkLst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2426489792" sldId="2147483733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3973885386" sldId="2147483734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4250010419" sldId="2147483735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2247954809" sldId="2147483736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1983788825" sldId="2147483737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1529949326" sldId="2147483738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3961095705" sldId="2147483739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1588145484" sldId="2147483740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2859765063" sldId="2147483741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895997608" sldId="2147483742"/>
          </pc:sldLayoutMkLst>
        </pc:sldLayoutChg>
        <pc:sldLayoutChg chg="mod">
          <pc:chgData name="Heupers, J.A.M. (18081363)" userId="S::18081363@student.hhs.nl::f6dc6509-5fcf-4e8b-822d-14674a3b8e54" providerId="AD" clId="Web-{BA20BE4F-C5B1-4D39-88BD-0E5B52B1716F}" dt="2020-09-21T07:57:41.633" v="2"/>
          <pc:sldLayoutMkLst>
            <pc:docMk/>
            <pc:sldMasterMk cId="950484387" sldId="2147483732"/>
            <pc:sldLayoutMk cId="2841088007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0DC4BD0-CE81-4853-B752-64BB1C4674A6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BAF0214-C8BE-4CB0-967C-BDF218B27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8829" y="-44341"/>
            <a:ext cx="12335483" cy="69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55DA93-EB1F-4DC8-BD03-11F7D250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/>
              <a:t>Ortho eyes</a:t>
            </a:r>
            <a:endParaRPr lang="en-GB" sz="400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07F034E-8BC2-40B3-AF07-A5205B8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6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nl-NL"/>
              <a:t>Last week update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The project is made </a:t>
            </a:r>
            <a:r>
              <a:rPr lang="nl-NL" err="1"/>
              <a:t>much</a:t>
            </a:r>
            <a:r>
              <a:rPr lang="nl-NL"/>
              <a:t> </a:t>
            </a:r>
            <a:r>
              <a:rPr lang="nl-NL" err="1"/>
              <a:t>clearer</a:t>
            </a:r>
            <a:r>
              <a:rPr lang="nl-NL"/>
              <a:t>. </a:t>
            </a:r>
          </a:p>
          <a:p>
            <a:r>
              <a:rPr lang="nl-NL" err="1"/>
              <a:t>Very</a:t>
            </a:r>
            <a:r>
              <a:rPr lang="nl-NL"/>
              <a:t> </a:t>
            </a:r>
            <a:r>
              <a:rPr lang="nl-NL" err="1"/>
              <a:t>good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valuable</a:t>
            </a:r>
            <a:r>
              <a:rPr lang="nl-NL"/>
              <a:t> </a:t>
            </a:r>
            <a:r>
              <a:rPr lang="nl-NL" err="1"/>
              <a:t>session</a:t>
            </a:r>
            <a:r>
              <a:rPr lang="nl-NL"/>
              <a:t> </a:t>
            </a:r>
            <a:r>
              <a:rPr lang="nl-NL" err="1"/>
              <a:t>with</a:t>
            </a:r>
            <a:r>
              <a:rPr lang="nl-NL"/>
              <a:t> Toni.</a:t>
            </a:r>
          </a:p>
          <a:p>
            <a:r>
              <a:rPr lang="en-GB"/>
              <a:t>Played with the data to get familiar.</a:t>
            </a:r>
          </a:p>
          <a:p>
            <a:r>
              <a:rPr lang="en-GB"/>
              <a:t>Read multiple research paper about the subject. </a:t>
            </a:r>
          </a:p>
          <a:p>
            <a:r>
              <a:rPr lang="en-GB" err="1"/>
              <a:t>Datacamp</a:t>
            </a:r>
            <a:r>
              <a:rPr lang="en-GB"/>
              <a:t>…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BBD1DD-83F2-41AA-8033-943B59F3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nl-NL"/>
          </a:p>
        </p:txBody>
      </p:sp>
      <p:pic>
        <p:nvPicPr>
          <p:cNvPr id="24" name="Picture 2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7032A32-85F7-4382-9B8D-8481FBE8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90" y="2077869"/>
            <a:ext cx="2743200" cy="237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7FA9D-627B-45D8-8AAC-AF2ED8B8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This</a:t>
            </a:r>
            <a:r>
              <a:rPr lang="nl-NL"/>
              <a:t> week planning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7BBA5-F650-40FE-AC4B-1BF63B56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Meeting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lector.</a:t>
            </a:r>
          </a:p>
          <a:p>
            <a:r>
              <a:rPr lang="nl-NL"/>
              <a:t>Meeting </a:t>
            </a:r>
            <a:r>
              <a:rPr lang="nl-NL" err="1"/>
              <a:t>with</a:t>
            </a:r>
            <a:r>
              <a:rPr lang="nl-NL"/>
              <a:t> </a:t>
            </a:r>
            <a:r>
              <a:rPr lang="nl-NL" err="1"/>
              <a:t>students</a:t>
            </a:r>
            <a:r>
              <a:rPr lang="nl-NL"/>
              <a:t> </a:t>
            </a:r>
            <a:r>
              <a:rPr lang="en-US" altLang="en-US">
                <a:solidFill>
                  <a:srgbClr val="222222"/>
                </a:solidFill>
                <a:latin typeface="inherit"/>
              </a:rPr>
              <a:t>Physiotherapy.</a:t>
            </a:r>
          </a:p>
          <a:p>
            <a:r>
              <a:rPr lang="en-US" altLang="en-US">
                <a:solidFill>
                  <a:srgbClr val="222222"/>
                </a:solidFill>
                <a:latin typeface="inherit"/>
              </a:rPr>
              <a:t>Drafting research question.</a:t>
            </a:r>
          </a:p>
          <a:p>
            <a:r>
              <a:rPr lang="en-US" altLang="en-US">
                <a:solidFill>
                  <a:srgbClr val="222222"/>
                </a:solidFill>
                <a:latin typeface="inherit"/>
              </a:rPr>
              <a:t>First steps towards model. </a:t>
            </a:r>
          </a:p>
          <a:p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>
              <a:solidFill>
                <a:srgbClr val="222222"/>
              </a:solidFill>
              <a:latin typeface="inherit"/>
            </a:endParaRPr>
          </a:p>
          <a:p>
            <a:endParaRPr lang="nl-NL"/>
          </a:p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BF61C9-34C5-493D-9DC9-89AB5A04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184264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A3BBAC-62B2-45F8-A516-0C307768B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cbe13-d713-41da-91d7-4caeb8f4a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63DE8E-4A19-48F9-A349-67073660DD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63312F-DC8E-481D-8D8D-E7DC33AB73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Application>Microsoft Office PowerPoint</Application>
  <PresentationFormat>Breedbeeld</PresentationFormat>
  <Slides>3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4" baseType="lpstr">
      <vt:lpstr>Pakket</vt:lpstr>
      <vt:lpstr>Ortho eyes</vt:lpstr>
      <vt:lpstr>Last week update</vt:lpstr>
      <vt:lpstr>This week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Bekema</dc:creator>
  <cp:revision>3</cp:revision>
  <dcterms:created xsi:type="dcterms:W3CDTF">2020-09-20T13:26:42Z</dcterms:created>
  <dcterms:modified xsi:type="dcterms:W3CDTF">2020-09-24T07:47:44Z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