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3" r:id="rId7"/>
    <p:sldId id="269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D729-5B05-443B-81F4-18310A8CEB7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7EA56-92E5-4880-BF16-E258610A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0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59024E8-DF06-48CC-B645-DDE41829D815}" type="datetime1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GB" smtClean="0"/>
              <a:t>TradeFeed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1EF6B21-8934-4870-A6FB-8824B918AA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2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FBF8-7A0D-4943-A8F1-3FFEE8304A40}" type="datetime1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6B21-8934-4870-A6FB-8824B918A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45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5B0B-35EC-4536-A7CC-CB6C1998B670}" type="datetime1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6B21-8934-4870-A6FB-8824B918A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16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E0CE-726A-46DE-A170-F0F22D0DF06D}" type="datetime1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6B21-8934-4870-A6FB-8824B918A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31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7984-D0A4-4F77-AFF6-42EC095EFF58}" type="datetime1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6B21-8934-4870-A6FB-8824B918AA4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11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EBB2-30E1-4DB5-8BB6-A410374CE4D7}" type="datetime1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6B21-8934-4870-A6FB-8824B918A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16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7BF1-E10D-4990-8B68-5852744DDA30}" type="datetime1">
              <a:rPr lang="en-GB" smtClean="0"/>
              <a:t>10/02/2021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6B21-8934-4870-A6FB-8824B918A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5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1B68-D0FF-4B08-BB19-3DDD7161CE6F}" type="datetime1">
              <a:rPr lang="en-GB" smtClean="0"/>
              <a:t>10/02/2021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6B21-8934-4870-A6FB-8824B918A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09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DC01-FCD9-4007-9596-3E12ECB9CBCE}" type="datetime1">
              <a:rPr lang="en-GB" smtClean="0"/>
              <a:t>10/02/2021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6B21-8934-4870-A6FB-8824B918A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81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0093-6567-485E-BDD0-4A5A320C7E20}" type="datetime1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6B21-8934-4870-A6FB-8824B918A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63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6E55-6B67-44F5-8096-7C2601875B5B}" type="datetime1">
              <a:rPr lang="en-GB" smtClean="0"/>
              <a:t>10/02/2021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TradeFeed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6B21-8934-4870-A6FB-8824B918A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1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396D7FE-F9D8-419C-AEF2-24A02A0E19BC}" type="datetime1">
              <a:rPr lang="en-GB" smtClean="0"/>
              <a:t>10/02/2021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GB" smtClean="0"/>
              <a:t>TradeFeed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1EF6B21-8934-4870-A6FB-8824B918A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76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A64A-9D46-47E0-A30F-72B728822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941" y="1330036"/>
            <a:ext cx="4019359" cy="1463042"/>
          </a:xfrm>
        </p:spPr>
        <p:txBody>
          <a:bodyPr>
            <a:noAutofit/>
          </a:bodyPr>
          <a:lstStyle/>
          <a:p>
            <a:r>
              <a:rPr lang="en-GB" sz="4400" dirty="0" smtClean="0">
                <a:latin typeface="Triomphe" panose="02000503000000000000" pitchFamily="2" charset="0"/>
              </a:rPr>
              <a:t>SOFTWARE</a:t>
            </a:r>
            <a:br>
              <a:rPr lang="en-GB" sz="4400" dirty="0" smtClean="0">
                <a:latin typeface="Triomphe" panose="02000503000000000000" pitchFamily="2" charset="0"/>
              </a:rPr>
            </a:br>
            <a:r>
              <a:rPr lang="en-GB" sz="4400" dirty="0" smtClean="0">
                <a:latin typeface="Triomphe" panose="02000503000000000000" pitchFamily="2" charset="0"/>
              </a:rPr>
              <a:t>PROJECT LAB</a:t>
            </a:r>
            <a:endParaRPr lang="en-GB" sz="4400" dirty="0">
              <a:latin typeface="Triomphe" panose="020005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1DAB9-E6B3-4526-B580-918B6D29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0003" y="2945478"/>
            <a:ext cx="3642638" cy="227768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sz="1600" dirty="0" smtClean="0"/>
              <a:t>Supervisor: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S.M. </a:t>
            </a:r>
            <a:r>
              <a:rPr lang="en-US" sz="2000" dirty="0" smtClean="0"/>
              <a:t>Sabit Bananee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Lecturer, IUT-CSE</a:t>
            </a:r>
            <a:endParaRPr lang="en-GB" sz="1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C1DAB9-E6B3-4526-B580-918B6D29E18F}"/>
              </a:ext>
            </a:extLst>
          </p:cNvPr>
          <p:cNvSpPr txBox="1">
            <a:spLocks/>
          </p:cNvSpPr>
          <p:nvPr/>
        </p:nvSpPr>
        <p:spPr>
          <a:xfrm>
            <a:off x="1655341" y="2945478"/>
            <a:ext cx="3642638" cy="2277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GB" sz="1600" dirty="0" smtClean="0"/>
              <a:t>Team Members: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+mj-lt"/>
              </a:rPr>
              <a:t>1. Eusha Abdullah – 180042127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+mj-lt"/>
              </a:rPr>
              <a:t>2. Shahriar Ashfaq – 180042131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latin typeface="+mj-lt"/>
              </a:rPr>
              <a:t>3. Timam Bin Saif – 180042117</a:t>
            </a:r>
          </a:p>
          <a:p>
            <a:pPr>
              <a:lnSpc>
                <a:spcPct val="170000"/>
              </a:lnSpc>
            </a:pPr>
            <a:r>
              <a:rPr lang="en-GB" sz="1600" dirty="0" smtClean="0">
                <a:latin typeface="+mj-lt"/>
              </a:rPr>
              <a:t/>
            </a:r>
            <a:br>
              <a:rPr lang="en-GB" sz="1600" dirty="0" smtClean="0">
                <a:latin typeface="+mj-lt"/>
              </a:rPr>
            </a:br>
            <a:endParaRPr lang="en-GB" sz="1600" dirty="0"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96F4-ABA5-4716-B968-878BD253F731}" type="datetime1">
              <a:rPr lang="en-GB" smtClean="0"/>
              <a:t>10/02/2021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1EF6B21-8934-4870-A6FB-8824B918AA4F}" type="slidenum">
              <a:rPr lang="en-GB" smtClean="0"/>
              <a:t>1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5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A26B-2E96-457A-8130-C7ED8B6F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809703"/>
            <a:ext cx="4424484" cy="117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TradeFeed</a:t>
            </a:r>
            <a:endParaRPr lang="en-GB" sz="6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78386F-A8A8-4148-8B7D-2C389D49FAF1}"/>
              </a:ext>
            </a:extLst>
          </p:cNvPr>
          <p:cNvSpPr txBox="1">
            <a:spLocks/>
          </p:cNvSpPr>
          <p:nvPr/>
        </p:nvSpPr>
        <p:spPr>
          <a:xfrm>
            <a:off x="1261872" y="1039090"/>
            <a:ext cx="9692640" cy="6522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Triomphe" panose="02000503000000000000" pitchFamily="2" charset="0"/>
              </a:rPr>
              <a:t>PROJECT NAME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68C-7DC8-424B-A1B6-AAEDA8CA19B1}" type="datetime1">
              <a:rPr lang="en-GB" smtClean="0"/>
              <a:t>10/02/2021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1EF6B21-8934-4870-A6FB-8824B918AA4F}" type="slidenum">
              <a:rPr lang="en-GB" smtClean="0"/>
              <a:t>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386F-A8A8-4148-8B7D-2C389D49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GB" dirty="0">
                <a:latin typeface="Triomphe" panose="02000503000000000000" pitchFamily="2" charset="0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54E9-D4FD-4A6D-AD87-1C520A9A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613861" cy="4010918"/>
          </a:xfrm>
        </p:spPr>
        <p:txBody>
          <a:bodyPr/>
          <a:lstStyle/>
          <a:p>
            <a:r>
              <a:rPr lang="en-GB" dirty="0"/>
              <a:t>Problem </a:t>
            </a:r>
            <a:r>
              <a:rPr lang="en-GB" dirty="0" smtClean="0"/>
              <a:t>Statement</a:t>
            </a:r>
            <a:r>
              <a:rPr lang="en-GB" dirty="0"/>
              <a:t>:</a:t>
            </a:r>
          </a:p>
          <a:p>
            <a:pPr marL="914400" lvl="2" indent="0">
              <a:buNone/>
            </a:pPr>
            <a:r>
              <a:rPr lang="en-GB" dirty="0" smtClean="0"/>
              <a:t>In </a:t>
            </a:r>
            <a:r>
              <a:rPr lang="en-GB" dirty="0"/>
              <a:t>our daily life we need various types of services. Generally when we want service from a service provider we can’t easily get the best/ nearest person to accomplish it</a:t>
            </a:r>
            <a:r>
              <a:rPr lang="en-GB" dirty="0" smtClean="0"/>
              <a:t>.</a:t>
            </a:r>
          </a:p>
          <a:p>
            <a:pPr marL="914400" lvl="2" indent="0">
              <a:buNone/>
            </a:pPr>
            <a:r>
              <a:rPr lang="en-US" dirty="0" smtClean="0"/>
              <a:t>The </a:t>
            </a:r>
            <a:r>
              <a:rPr lang="en-US" dirty="0"/>
              <a:t>amount of change hand between buyer and seller of the same item many times which eventually </a:t>
            </a:r>
            <a:r>
              <a:rPr lang="en-US" dirty="0" smtClean="0"/>
              <a:t>makes the product more expensive for </a:t>
            </a:r>
            <a:r>
              <a:rPr lang="en-US" dirty="0"/>
              <a:t>the </a:t>
            </a:r>
            <a:r>
              <a:rPr lang="en-US" dirty="0" smtClean="0"/>
              <a:t>consumers</a:t>
            </a:r>
            <a:r>
              <a:rPr lang="en-GB" dirty="0" smtClean="0"/>
              <a:t>. </a:t>
            </a:r>
          </a:p>
          <a:p>
            <a:r>
              <a:rPr lang="en-GB" dirty="0" smtClean="0"/>
              <a:t> Real Life Scenario: </a:t>
            </a:r>
          </a:p>
          <a:p>
            <a:pPr marL="914400" lvl="2" indent="0">
              <a:buNone/>
            </a:pPr>
            <a:r>
              <a:rPr lang="en-GB" dirty="0" smtClean="0"/>
              <a:t>When one move </a:t>
            </a:r>
            <a:r>
              <a:rPr lang="en-GB" dirty="0"/>
              <a:t>to a </a:t>
            </a:r>
            <a:r>
              <a:rPr lang="en-GB" dirty="0" smtClean="0"/>
              <a:t>new </a:t>
            </a:r>
            <a:r>
              <a:rPr lang="en-GB" dirty="0"/>
              <a:t>place </a:t>
            </a:r>
            <a:r>
              <a:rPr lang="en-GB" dirty="0" smtClean="0"/>
              <a:t>he/she faces </a:t>
            </a:r>
            <a:r>
              <a:rPr lang="en-GB" dirty="0"/>
              <a:t>hard time finding </a:t>
            </a:r>
            <a:r>
              <a:rPr lang="en-GB" dirty="0" smtClean="0"/>
              <a:t>a service provider like electrician for </a:t>
            </a:r>
            <a:r>
              <a:rPr lang="en-GB" dirty="0"/>
              <a:t>installation of electric devices. </a:t>
            </a:r>
            <a:r>
              <a:rPr lang="en-GB" dirty="0" smtClean="0"/>
              <a:t>There can be an application through </a:t>
            </a:r>
            <a:r>
              <a:rPr lang="en-GB" dirty="0"/>
              <a:t>which </a:t>
            </a:r>
            <a:r>
              <a:rPr lang="en-GB" dirty="0" smtClean="0"/>
              <a:t>one </a:t>
            </a:r>
            <a:r>
              <a:rPr lang="en-GB" dirty="0"/>
              <a:t>can easily find an</a:t>
            </a:r>
            <a:r>
              <a:rPr lang="en-GB" dirty="0" smtClean="0"/>
              <a:t> service provider.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454E-A35F-4C17-871B-884B78054222}" type="datetime1">
              <a:rPr lang="en-GB" smtClean="0"/>
              <a:t>10/02/2021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1EF6B21-8934-4870-A6FB-8824B918AA4F}" type="slidenum">
              <a:rPr lang="en-GB" smtClean="0"/>
              <a:t>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57CE-C562-45C7-8114-2811AD88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riomphe" panose="02000503000000000000" pitchFamily="2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BB6F-84F0-4661-B5A4-8B6BB860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implifying </a:t>
            </a:r>
            <a:r>
              <a:rPr lang="en-US" dirty="0"/>
              <a:t>and </a:t>
            </a:r>
            <a:r>
              <a:rPr lang="en-US" dirty="0" smtClean="0"/>
              <a:t>compacting </a:t>
            </a:r>
            <a:r>
              <a:rPr lang="en-US" dirty="0"/>
              <a:t>the market of </a:t>
            </a:r>
            <a:r>
              <a:rPr lang="en-US" dirty="0" smtClean="0"/>
              <a:t>higher </a:t>
            </a:r>
            <a:r>
              <a:rPr lang="en-US" dirty="0"/>
              <a:t>workforce </a:t>
            </a:r>
            <a:endParaRPr lang="en-US" dirty="0" smtClean="0"/>
          </a:p>
          <a:p>
            <a:r>
              <a:rPr lang="en-US" dirty="0" smtClean="0"/>
              <a:t>Finding </a:t>
            </a:r>
            <a:r>
              <a:rPr lang="en-US" dirty="0"/>
              <a:t>right person or right product at ease </a:t>
            </a:r>
            <a:endParaRPr lang="en-US" dirty="0" smtClean="0"/>
          </a:p>
          <a:p>
            <a:r>
              <a:rPr lang="en-US" dirty="0" smtClean="0"/>
              <a:t>Reducing </a:t>
            </a:r>
            <a:r>
              <a:rPr lang="en-US" dirty="0"/>
              <a:t>cost of products by reducing </a:t>
            </a:r>
            <a:r>
              <a:rPr lang="en-US" dirty="0" smtClean="0"/>
              <a:t>middle </a:t>
            </a:r>
            <a:r>
              <a:rPr lang="en-US" dirty="0"/>
              <a:t>man </a:t>
            </a:r>
            <a:endParaRPr lang="en-US" dirty="0" smtClean="0"/>
          </a:p>
          <a:p>
            <a:r>
              <a:rPr lang="en-US" dirty="0" smtClean="0"/>
              <a:t>Increasing </a:t>
            </a:r>
            <a:r>
              <a:rPr lang="en-US" dirty="0"/>
              <a:t>workforce by employing many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2CA-B43B-413F-9226-34BCEE69C52A}" type="datetime1">
              <a:rPr lang="en-GB" smtClean="0"/>
              <a:t>10/02/2021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1EF6B21-8934-4870-A6FB-8824B918AA4F}" type="slidenum">
              <a:rPr lang="en-GB" smtClean="0"/>
              <a:t>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3548-916E-4989-B7E0-54C98FF0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riomphe" panose="02000503000000000000" pitchFamily="2" charset="0"/>
              </a:rPr>
              <a:t>KEY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0D68-F823-4783-B31A-ACE88D5B1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work</a:t>
            </a:r>
          </a:p>
          <a:p>
            <a:r>
              <a:rPr lang="en-GB" dirty="0"/>
              <a:t>Hiring worker</a:t>
            </a:r>
          </a:p>
          <a:p>
            <a:r>
              <a:rPr lang="en-GB" dirty="0"/>
              <a:t>Finding nearest Seller</a:t>
            </a:r>
          </a:p>
          <a:p>
            <a:r>
              <a:rPr lang="en-GB" dirty="0"/>
              <a:t>Selling products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1B20-47FB-4556-98A9-13EF24E2CE9D}" type="datetime1">
              <a:rPr lang="en-GB" smtClean="0"/>
              <a:t>10/02/2021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1EF6B21-8934-4870-A6FB-8824B918AA4F}" type="slidenum">
              <a:rPr lang="en-GB" smtClean="0"/>
              <a:t>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DF2B-291D-4A54-9CC9-12E659B0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riomphe" panose="02000503000000000000" pitchFamily="2" charset="0"/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0A4D5-AEF1-47EC-B8B9-A759BA79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dirty="0" smtClean="0"/>
              <a:t>Programming </a:t>
            </a:r>
            <a:r>
              <a:rPr lang="en-GB" dirty="0"/>
              <a:t>languages we are using :</a:t>
            </a:r>
          </a:p>
          <a:p>
            <a:pPr lvl="2"/>
            <a:r>
              <a:rPr lang="en-GB" dirty="0"/>
              <a:t>HTML5</a:t>
            </a:r>
          </a:p>
          <a:p>
            <a:pPr lvl="2"/>
            <a:r>
              <a:rPr lang="en-GB" dirty="0"/>
              <a:t>CSS3</a:t>
            </a:r>
          </a:p>
          <a:p>
            <a:pPr lvl="2"/>
            <a:r>
              <a:rPr lang="en-GB" dirty="0" smtClean="0"/>
              <a:t>JavaScript</a:t>
            </a:r>
          </a:p>
          <a:p>
            <a:r>
              <a:rPr lang="en-GB" dirty="0" smtClean="0"/>
              <a:t>For Database </a:t>
            </a:r>
            <a:r>
              <a:rPr lang="en-GB" dirty="0"/>
              <a:t>we are using : </a:t>
            </a:r>
            <a:r>
              <a:rPr lang="en-GB" dirty="0" smtClean="0"/>
              <a:t>Firebase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16ED-0B07-4D56-AD11-E8AB73D0453C}" type="datetime1">
              <a:rPr lang="en-GB" smtClean="0"/>
              <a:t>10/02/2021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1EF6B21-8934-4870-A6FB-8824B918AA4F}" type="slidenum">
              <a:rPr lang="en-GB" smtClean="0"/>
              <a:t>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7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DF2B-291D-4A54-9CC9-12E659B0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riomphe" panose="02000503000000000000" pitchFamily="2" charset="0"/>
              </a:rPr>
              <a:t>ER-Diagram</a:t>
            </a:r>
            <a:br>
              <a:rPr lang="en-GB" dirty="0" smtClean="0">
                <a:latin typeface="Triomphe" panose="02000503000000000000" pitchFamily="2" charset="0"/>
              </a:rPr>
            </a:br>
            <a:endParaRPr lang="en-GB" dirty="0">
              <a:latin typeface="Triomphe" panose="02000503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16ED-0B07-4D56-AD11-E8AB73D0453C}" type="datetime1">
              <a:rPr lang="en-GB" smtClean="0"/>
              <a:t>10/02/2021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1EF6B21-8934-4870-A6FB-8824B918AA4F}" type="slidenum">
              <a:rPr lang="en-GB" smtClean="0"/>
              <a:t>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084381"/>
            <a:ext cx="8195035" cy="559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3DA64A-9D46-47E0-A30F-72B728822B87}"/>
              </a:ext>
            </a:extLst>
          </p:cNvPr>
          <p:cNvSpPr txBox="1">
            <a:spLocks/>
          </p:cNvSpPr>
          <p:nvPr/>
        </p:nvSpPr>
        <p:spPr>
          <a:xfrm>
            <a:off x="1120555" y="2344188"/>
            <a:ext cx="4019359" cy="1463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latin typeface="Triomphe" panose="02000503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864FF7-4C8C-42C2-A215-326A293E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344188"/>
            <a:ext cx="9692640" cy="1325562"/>
          </a:xfrm>
        </p:spPr>
        <p:txBody>
          <a:bodyPr/>
          <a:lstStyle/>
          <a:p>
            <a:r>
              <a:rPr lang="en-GB" dirty="0" smtClean="0">
                <a:latin typeface="Triomphe" panose="02000503000000000000" pitchFamily="2" charset="0"/>
              </a:rPr>
              <a:t>OUR</a:t>
            </a:r>
            <a:br>
              <a:rPr lang="en-GB" dirty="0" smtClean="0">
                <a:latin typeface="Triomphe" panose="02000503000000000000" pitchFamily="2" charset="0"/>
              </a:rPr>
            </a:br>
            <a:r>
              <a:rPr lang="en-GB" dirty="0" smtClean="0">
                <a:latin typeface="Triomphe" panose="02000503000000000000" pitchFamily="2" charset="0"/>
              </a:rPr>
              <a:t>PROJECT</a:t>
            </a:r>
            <a:endParaRPr lang="en-GB" dirty="0">
              <a:latin typeface="Triomphe" panose="02000503000000000000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3B4F-CFA8-429F-8F51-7B27D89EEB80}" type="datetime1">
              <a:rPr lang="en-GB" smtClean="0"/>
              <a:t>10/02/2021</a:t>
            </a:fld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1EF6B21-8934-4870-A6FB-8824B918AA4F}" type="slidenum">
              <a:rPr lang="en-GB" smtClean="0"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3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3DA64A-9D46-47E0-A30F-72B728822B87}"/>
              </a:ext>
            </a:extLst>
          </p:cNvPr>
          <p:cNvSpPr txBox="1">
            <a:spLocks/>
          </p:cNvSpPr>
          <p:nvPr/>
        </p:nvSpPr>
        <p:spPr>
          <a:xfrm>
            <a:off x="1120555" y="2344188"/>
            <a:ext cx="4019359" cy="1463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latin typeface="Triomphe" panose="02000503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864FF7-4C8C-42C2-A215-326A293E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344188"/>
            <a:ext cx="9692640" cy="1325562"/>
          </a:xfrm>
        </p:spPr>
        <p:txBody>
          <a:bodyPr/>
          <a:lstStyle/>
          <a:p>
            <a:r>
              <a:rPr lang="en-GB" dirty="0" smtClean="0">
                <a:latin typeface="Triomphe" panose="02000503000000000000" pitchFamily="2" charset="0"/>
              </a:rPr>
              <a:t>THANK </a:t>
            </a:r>
            <a:br>
              <a:rPr lang="en-GB" dirty="0" smtClean="0">
                <a:latin typeface="Triomphe" panose="02000503000000000000" pitchFamily="2" charset="0"/>
              </a:rPr>
            </a:br>
            <a:r>
              <a:rPr lang="en-GB" dirty="0" smtClean="0">
                <a:latin typeface="Triomphe" panose="02000503000000000000" pitchFamily="2" charset="0"/>
              </a:rPr>
              <a:t>YOU</a:t>
            </a:r>
            <a:endParaRPr lang="en-GB" dirty="0">
              <a:latin typeface="Triomphe" panose="02000503000000000000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3B4F-CFA8-429F-8F51-7B27D89EEB80}" type="datetime1">
              <a:rPr lang="en-GB" smtClean="0"/>
              <a:t>10/02/2021</a:t>
            </a:fld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1EF6B21-8934-4870-A6FB-8824B918AA4F}" type="slidenum">
              <a:rPr lang="en-GB" smtClean="0"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TradeFeed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0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941</TotalTime>
  <Words>230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Schoolbook</vt:lpstr>
      <vt:lpstr>Open Sans</vt:lpstr>
      <vt:lpstr>Triomphe</vt:lpstr>
      <vt:lpstr>Wingdings 2</vt:lpstr>
      <vt:lpstr>View</vt:lpstr>
      <vt:lpstr>SOFTWARE PROJECT LAB</vt:lpstr>
      <vt:lpstr>PowerPoint Presentation</vt:lpstr>
      <vt:lpstr>PROBLEMS</vt:lpstr>
      <vt:lpstr>SOLUTION</vt:lpstr>
      <vt:lpstr>KEY FEATURES </vt:lpstr>
      <vt:lpstr>TECHNOLOGIES</vt:lpstr>
      <vt:lpstr>ER-Diagram </vt:lpstr>
      <vt:lpstr>OUR PROJECT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</dc:title>
  <dc:creator>shahriar</dc:creator>
  <cp:lastModifiedBy>eushamashfi@gmail.com</cp:lastModifiedBy>
  <cp:revision>25</cp:revision>
  <dcterms:created xsi:type="dcterms:W3CDTF">2020-10-17T22:28:26Z</dcterms:created>
  <dcterms:modified xsi:type="dcterms:W3CDTF">2021-02-10T03:22:08Z</dcterms:modified>
</cp:coreProperties>
</file>