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2" autoAdjust="0"/>
    <p:restoredTop sz="94444"/>
  </p:normalViewPr>
  <p:slideViewPr>
    <p:cSldViewPr snapToGrid="0">
      <p:cViewPr varScale="1">
        <p:scale>
          <a:sx n="77" d="100"/>
          <a:sy n="77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1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r>
              <a:rPr lang="zh-CN" altLang="en-US" sz="3200" dirty="0"/>
              <a:t> （没有对数器）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720"/>
            <a:ext cx="10515600" cy="387695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给定数组</a:t>
            </a:r>
            <a:r>
              <a:rPr lang="en-US" altLang="zh-CN" dirty="0"/>
              <a:t>hard</a:t>
            </a:r>
            <a:r>
              <a:rPr lang="zh-CN" altLang="en-US" dirty="0"/>
              <a:t>和</a:t>
            </a:r>
            <a:r>
              <a:rPr lang="en-US" altLang="zh-CN" dirty="0"/>
              <a:t>money</a:t>
            </a:r>
            <a:r>
              <a:rPr lang="zh-CN" altLang="en-US" dirty="0"/>
              <a:t>，长度都为</a:t>
            </a:r>
            <a:r>
              <a:rPr lang="en-US" altLang="zh-CN" dirty="0"/>
              <a:t>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hard[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号的难度，</a:t>
            </a:r>
            <a:r>
              <a:rPr lang="en-US" altLang="zh-CN" dirty="0"/>
              <a:t> money[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号工作的收入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给定数组</a:t>
            </a:r>
            <a:r>
              <a:rPr lang="en" altLang="zh-CN" dirty="0"/>
              <a:t>ability</a:t>
            </a:r>
            <a:r>
              <a:rPr lang="zh-CN" altLang="en-US" dirty="0"/>
              <a:t>，长度都为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" altLang="zh-CN" dirty="0"/>
              <a:t>ability[j]</a:t>
            </a:r>
            <a:r>
              <a:rPr lang="zh-CN" altLang="en" dirty="0"/>
              <a:t>表示</a:t>
            </a:r>
            <a:r>
              <a:rPr lang="en-US" altLang="zh-CN" dirty="0"/>
              <a:t>j</a:t>
            </a:r>
            <a:r>
              <a:rPr lang="zh-CN" altLang="en-US" dirty="0"/>
              <a:t>号人的能力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每一号工作，都可以提供无数的岗位，难度和收入都一样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但是人的能力必须</a:t>
            </a:r>
            <a:r>
              <a:rPr lang="en-US" altLang="zh-CN" dirty="0"/>
              <a:t>&gt;=</a:t>
            </a:r>
            <a:r>
              <a:rPr lang="zh-CN" altLang="en-US" dirty="0"/>
              <a:t>这份工作的难度，才能上班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返回一个长度为</a:t>
            </a:r>
            <a:r>
              <a:rPr lang="en-US" altLang="zh-CN" dirty="0"/>
              <a:t>M</a:t>
            </a:r>
            <a:r>
              <a:rPr lang="zh-CN" altLang="en-US" dirty="0"/>
              <a:t>的数组</a:t>
            </a:r>
            <a:r>
              <a:rPr lang="en-US" altLang="zh-CN" dirty="0" err="1"/>
              <a:t>ans</a:t>
            </a:r>
            <a:r>
              <a:rPr lang="zh-CN" altLang="en-US" dirty="0"/>
              <a:t>，</a:t>
            </a:r>
            <a:r>
              <a:rPr lang="en-US" altLang="zh-CN" dirty="0" err="1"/>
              <a:t>ans</a:t>
            </a:r>
            <a:r>
              <a:rPr lang="en-US" altLang="zh-CN" dirty="0"/>
              <a:t>[j]</a:t>
            </a:r>
            <a:r>
              <a:rPr lang="zh-CN" altLang="en-US" dirty="0"/>
              <a:t>表示</a:t>
            </a:r>
            <a:r>
              <a:rPr lang="en-US" altLang="zh-CN" dirty="0"/>
              <a:t>j</a:t>
            </a:r>
            <a:r>
              <a:rPr lang="zh-CN" altLang="en-US" dirty="0"/>
              <a:t>号人能获得的最好收入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7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170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给定一个数组</a:t>
            </a:r>
            <a:r>
              <a:rPr lang="en-US" altLang="zh-CN" dirty="0" err="1"/>
              <a:t>arr</a:t>
            </a:r>
            <a:r>
              <a:rPr lang="zh-CN" altLang="en-US" dirty="0"/>
              <a:t>，只能对</a:t>
            </a:r>
            <a:r>
              <a:rPr lang="en-US" altLang="zh-CN" dirty="0" err="1"/>
              <a:t>arr</a:t>
            </a:r>
            <a:r>
              <a:rPr lang="zh-CN" altLang="en-US" dirty="0"/>
              <a:t>中的一个子数组排序，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但是想让</a:t>
            </a:r>
            <a:r>
              <a:rPr lang="en-US" altLang="zh-CN" dirty="0" err="1"/>
              <a:t>arr</a:t>
            </a:r>
            <a:r>
              <a:rPr lang="zh-CN" altLang="en-US" dirty="0"/>
              <a:t>整体都有序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返回满足这一设定的子数组中，最短的是多长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加个例子，不太懂题干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0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7964"/>
            <a:ext cx="10515600" cy="38783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贩卖机只支持硬币支付，且收退都只支持</a:t>
            </a:r>
            <a:r>
              <a:rPr lang="en-US" altLang="zh-CN" dirty="0"/>
              <a:t>10 </a:t>
            </a:r>
            <a:r>
              <a:rPr lang="zh-CN" altLang="en-US" dirty="0"/>
              <a:t>，</a:t>
            </a:r>
            <a:r>
              <a:rPr lang="en-US" altLang="zh-CN" dirty="0"/>
              <a:t>50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三种面额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一次购买只能出一瓶可乐，且投钱和找零都遵循优先使用大钱的原则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需要购买的可乐数量是</a:t>
            </a:r>
            <a:r>
              <a:rPr lang="en" altLang="zh-CN" dirty="0"/>
              <a:t>m</a:t>
            </a:r>
            <a:r>
              <a:rPr lang="zh-CN" altLang="en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其中手头拥有的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50</a:t>
            </a:r>
            <a:r>
              <a:rPr lang="zh-CN" altLang="en-US" dirty="0"/>
              <a:t>、</a:t>
            </a:r>
            <a:r>
              <a:rPr lang="en-US" altLang="zh-CN" dirty="0"/>
              <a:t>100</a:t>
            </a:r>
            <a:r>
              <a:rPr lang="zh-CN" altLang="en-US" dirty="0"/>
              <a:t>的数量分别为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</a:p>
          <a:p>
            <a:pPr marL="0" indent="0">
              <a:buNone/>
            </a:pPr>
            <a:r>
              <a:rPr lang="zh-CN" altLang="en-US" dirty="0"/>
              <a:t>可乐的价格是</a:t>
            </a:r>
            <a:r>
              <a:rPr lang="en" altLang="zh-CN" dirty="0"/>
              <a:t>x(x</a:t>
            </a:r>
            <a:r>
              <a:rPr lang="zh-CN" altLang="en-US" dirty="0"/>
              <a:t>是</a:t>
            </a:r>
            <a:r>
              <a:rPr lang="en-US" altLang="zh-CN" dirty="0"/>
              <a:t>10</a:t>
            </a:r>
            <a:r>
              <a:rPr lang="zh-CN" altLang="en-US" dirty="0"/>
              <a:t>的倍数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请计算出需要投入硬币次数？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模拟？感觉要一次一次购买计算，因为一次购买只能出一瓶可乐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5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现有司机</a:t>
            </a:r>
            <a:r>
              <a:rPr lang="en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人，调度中心会将所有司机平分给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两个区域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 </a:t>
            </a:r>
            <a:r>
              <a:rPr lang="en" altLang="zh-CN" dirty="0" err="1"/>
              <a:t>i</a:t>
            </a:r>
            <a:r>
              <a:rPr lang="en" altLang="zh-CN" dirty="0"/>
              <a:t> </a:t>
            </a:r>
            <a:r>
              <a:rPr lang="zh-CN" altLang="en-US" dirty="0"/>
              <a:t>个司机去</a:t>
            </a:r>
            <a:r>
              <a:rPr lang="en" altLang="zh-CN" dirty="0"/>
              <a:t>A</a:t>
            </a:r>
            <a:r>
              <a:rPr lang="zh-CN" altLang="en-US" dirty="0"/>
              <a:t>可得收入为</a:t>
            </a:r>
            <a:r>
              <a:rPr lang="en" altLang="zh-CN" dirty="0"/>
              <a:t>income[</a:t>
            </a:r>
            <a:r>
              <a:rPr lang="en" altLang="zh-CN" dirty="0" err="1"/>
              <a:t>i</a:t>
            </a:r>
            <a:r>
              <a:rPr lang="en" altLang="zh-CN" dirty="0"/>
              <a:t>][0]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 </a:t>
            </a:r>
            <a:r>
              <a:rPr lang="en" altLang="zh-CN" dirty="0" err="1"/>
              <a:t>i</a:t>
            </a:r>
            <a:r>
              <a:rPr lang="en" altLang="zh-CN" dirty="0"/>
              <a:t> </a:t>
            </a:r>
            <a:r>
              <a:rPr lang="zh-CN" altLang="en-US" dirty="0"/>
              <a:t>个司机去</a:t>
            </a:r>
            <a:r>
              <a:rPr lang="en-US" altLang="zh-CN" dirty="0"/>
              <a:t>B</a:t>
            </a:r>
            <a:r>
              <a:rPr lang="zh-CN" altLang="en-US" dirty="0"/>
              <a:t>可得收入为</a:t>
            </a:r>
            <a:r>
              <a:rPr lang="en" altLang="zh-CN" dirty="0"/>
              <a:t>income[</a:t>
            </a:r>
            <a:r>
              <a:rPr lang="en" altLang="zh-CN" dirty="0" err="1"/>
              <a:t>i</a:t>
            </a:r>
            <a:r>
              <a:rPr lang="en" altLang="zh-CN" dirty="0"/>
              <a:t>][</a:t>
            </a:r>
            <a:r>
              <a:rPr lang="en-US" altLang="zh-CN" dirty="0"/>
              <a:t>1</a:t>
            </a:r>
            <a:r>
              <a:rPr lang="en" altLang="zh-CN" dirty="0"/>
              <a:t>]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返回所有调度方案中能使所有司机总收入最高的方案，是多少钱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三个参数的动态规划，</a:t>
            </a:r>
            <a:r>
              <a:rPr lang="en-US" altLang="zh-CN" dirty="0" err="1"/>
              <a:t>restA,restB,index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8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7964"/>
            <a:ext cx="10515600" cy="374416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已知一个消息流会不断地吐出整数 </a:t>
            </a:r>
            <a:r>
              <a:rPr lang="en-US" altLang="zh-CN" dirty="0"/>
              <a:t>1~N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但不一定按照顺序依次吐出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如果上次打印的序号为</a:t>
            </a:r>
            <a:r>
              <a:rPr lang="en-US" altLang="zh-CN" dirty="0" err="1"/>
              <a:t>i</a:t>
            </a:r>
            <a:r>
              <a:rPr lang="zh-CN" altLang="en-US" dirty="0"/>
              <a:t>， 那么当</a:t>
            </a:r>
            <a:r>
              <a:rPr lang="en-US" altLang="zh-CN" dirty="0"/>
              <a:t>i+1</a:t>
            </a:r>
            <a:r>
              <a:rPr lang="zh-CN" altLang="en-US" dirty="0"/>
              <a:t>出现时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请打印 </a:t>
            </a:r>
            <a:r>
              <a:rPr lang="en-US" altLang="zh-CN" dirty="0"/>
              <a:t>i+1 </a:t>
            </a:r>
            <a:r>
              <a:rPr lang="zh-CN" altLang="en-US" dirty="0"/>
              <a:t>及其之后接收过的并且连续的所有数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直到</a:t>
            </a:r>
            <a:r>
              <a:rPr lang="en-US" altLang="zh-CN" dirty="0"/>
              <a:t>1~N</a:t>
            </a:r>
            <a:r>
              <a:rPr lang="zh-CN" altLang="en-US" dirty="0"/>
              <a:t>全部接收并打印完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请设计这种接收并打印的结构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加个例子，没读懂题干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设计有</a:t>
            </a:r>
            <a:r>
              <a:rPr lang="en-US" altLang="zh-CN" dirty="0" err="1"/>
              <a:t>setAll</a:t>
            </a:r>
            <a:r>
              <a:rPr lang="zh-CN" altLang="en-US" dirty="0"/>
              <a:t>功能的哈希表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put</a:t>
            </a:r>
            <a:r>
              <a:rPr lang="zh-CN" altLang="en-US" dirty="0"/>
              <a:t>、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 err="1"/>
              <a:t>setAll</a:t>
            </a:r>
            <a:r>
              <a:rPr lang="zh-CN" altLang="en-US" dirty="0"/>
              <a:t>方法，时间复杂度</a:t>
            </a:r>
            <a:r>
              <a:rPr lang="en-US" altLang="zh-CN" dirty="0"/>
              <a:t>O(1)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不太懂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8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19917</TotalTime>
  <Words>539</Words>
  <Application>Microsoft Macintosh PowerPoint</Application>
  <PresentationFormat>宽屏</PresentationFormat>
  <Paragraphs>56</Paragraphs>
  <Slides>7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大厂刷题班</vt:lpstr>
      <vt:lpstr>题目1 （没有对数器）</vt:lpstr>
      <vt:lpstr>题目6</vt:lpstr>
      <vt:lpstr>题目2</vt:lpstr>
      <vt:lpstr>题目4</vt:lpstr>
      <vt:lpstr>题目3</vt:lpstr>
      <vt:lpstr>题目5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Microsoft Office User</cp:lastModifiedBy>
  <cp:revision>302</cp:revision>
  <dcterms:created xsi:type="dcterms:W3CDTF">2019-12-18T07:28:03Z</dcterms:created>
  <dcterms:modified xsi:type="dcterms:W3CDTF">2022-07-12T08:48:01Z</dcterms:modified>
</cp:coreProperties>
</file>