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0" autoAdjust="0"/>
    <p:restoredTop sz="94831"/>
  </p:normalViewPr>
  <p:slideViewPr>
    <p:cSldViewPr snapToGrid="0">
      <p:cViewPr varScale="1">
        <p:scale>
          <a:sx n="79" d="100"/>
          <a:sy n="79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1295E-5950-443C-8D3C-0D5E857841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3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cand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interleaving-str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数组为</a:t>
            </a:r>
            <a:r>
              <a:rPr lang="en-US" altLang="zh-CN" dirty="0"/>
              <a:t>{3, 2, 2, 3, 1}</a:t>
            </a:r>
            <a:r>
              <a:rPr lang="zh-CN" altLang="en-US" dirty="0"/>
              <a:t>，查询为</a:t>
            </a:r>
            <a:r>
              <a:rPr lang="en-US" altLang="zh-CN" dirty="0"/>
              <a:t>(0, 3, 2)</a:t>
            </a:r>
          </a:p>
          <a:p>
            <a:pPr marL="0" indent="0">
              <a:buNone/>
            </a:pPr>
            <a:r>
              <a:rPr lang="zh-CN" altLang="en-US" dirty="0"/>
              <a:t>意思是在数组里下标</a:t>
            </a:r>
            <a:r>
              <a:rPr lang="en-US" altLang="zh-CN" dirty="0"/>
              <a:t>0~3</a:t>
            </a:r>
            <a:r>
              <a:rPr lang="zh-CN" altLang="en-US" dirty="0"/>
              <a:t>这个范围上，有几个</a:t>
            </a:r>
            <a:r>
              <a:rPr lang="en-US" altLang="zh-CN" dirty="0"/>
              <a:t>2</a:t>
            </a:r>
            <a:r>
              <a:rPr lang="zh-CN" altLang="en-US" dirty="0"/>
              <a:t>？答案返回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假设给你一个数组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对这个数组的查询非常频繁，都给出来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请返回所有查询的结果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返回一个数组中，子数组最大累加和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/problems/maximum-subarray/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7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" dirty="0"/>
              <a:t>返回</a:t>
            </a:r>
            <a:r>
              <a:rPr lang="zh-CN" altLang="en-US" dirty="0"/>
              <a:t>一个二维数组中，子矩阵最大累加和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返回一个数组中，选择的数字不能相邻的情况下，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最大子序列累加和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/problems/house-robber/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原问题</a:t>
            </a:r>
            <a:r>
              <a:rPr lang="zh-CN" altLang="en-US" dirty="0"/>
              <a:t>：</a:t>
            </a:r>
            <a:r>
              <a:rPr lang="en" altLang="zh-CN" dirty="0">
                <a:hlinkClick r:id="rId2"/>
              </a:rPr>
              <a:t>https://leetcode.com/problems/candy/</a:t>
            </a: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进阶</a:t>
            </a:r>
            <a:r>
              <a:rPr lang="zh-CN" altLang="en-US" dirty="0"/>
              <a:t>问题：在原问题的基础上，增加一个原则：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相邻的孩子间如果分数一样，分的糖果数必须一样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返回至少需要分多少糖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生成长度为</a:t>
            </a:r>
            <a:r>
              <a:rPr lang="en" altLang="zh-CN" dirty="0"/>
              <a:t>size</a:t>
            </a:r>
            <a:r>
              <a:rPr lang="zh-CN" altLang="en-US" dirty="0"/>
              <a:t>的达标数组，什么叫达标？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达标：对于任意的 </a:t>
            </a:r>
            <a:r>
              <a:rPr lang="en" altLang="zh-CN" dirty="0" err="1"/>
              <a:t>i</a:t>
            </a:r>
            <a:r>
              <a:rPr lang="en" altLang="zh-CN" dirty="0"/>
              <a:t>&lt;k&lt;j</a:t>
            </a:r>
            <a:r>
              <a:rPr lang="zh-CN" altLang="en" dirty="0"/>
              <a:t>，</a:t>
            </a:r>
            <a:r>
              <a:rPr lang="zh-CN" altLang="en-US" dirty="0"/>
              <a:t>满足 </a:t>
            </a:r>
            <a:r>
              <a:rPr lang="en-US" altLang="zh-CN" dirty="0"/>
              <a:t>[</a:t>
            </a:r>
            <a:r>
              <a:rPr lang="en" altLang="zh-CN" dirty="0" err="1"/>
              <a:t>i</a:t>
            </a:r>
            <a:r>
              <a:rPr lang="en" altLang="zh-CN" dirty="0"/>
              <a:t>] + [j] != [k] * 2</a:t>
            </a:r>
          </a:p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一个正数</a:t>
            </a:r>
            <a:r>
              <a:rPr lang="en-US" altLang="zh-CN" dirty="0"/>
              <a:t>size</a:t>
            </a:r>
            <a:r>
              <a:rPr lang="zh-CN" altLang="en-US" dirty="0"/>
              <a:t>，返回长度为</a:t>
            </a:r>
            <a:r>
              <a:rPr lang="en-US" altLang="zh-CN" dirty="0"/>
              <a:t>size</a:t>
            </a:r>
            <a:r>
              <a:rPr lang="zh-CN" altLang="en-US" dirty="0"/>
              <a:t>的达标数组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（没懂题干）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字符串</a:t>
            </a:r>
            <a:r>
              <a:rPr lang="zh-CN" altLang="en" dirty="0"/>
              <a:t>交错</a:t>
            </a:r>
            <a:r>
              <a:rPr lang="zh-CN" altLang="en-US" dirty="0"/>
              <a:t>组成</a:t>
            </a:r>
            <a:endParaRPr lang="en-US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https://leetcode.com/problems/interleaving-string/</a:t>
            </a: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7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" dirty="0"/>
              <a:t>大楼</a:t>
            </a:r>
            <a:r>
              <a:rPr lang="zh-CN" altLang="en-US" dirty="0"/>
              <a:t>轮廓线问题</a:t>
            </a:r>
            <a:endParaRPr lang="e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/problems/the-skyline-problem/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0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20783</TotalTime>
  <Words>375</Words>
  <Application>Microsoft Macintosh PowerPoint</Application>
  <PresentationFormat>宽屏</PresentationFormat>
  <Paragraphs>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  <vt:lpstr>题目7</vt:lpstr>
      <vt:lpstr>题目8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Microsoft Office User</cp:lastModifiedBy>
  <cp:revision>333</cp:revision>
  <dcterms:created xsi:type="dcterms:W3CDTF">2019-12-18T07:28:03Z</dcterms:created>
  <dcterms:modified xsi:type="dcterms:W3CDTF">2022-07-14T05:08:37Z</dcterms:modified>
</cp:coreProperties>
</file>