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6" r:id="rId5"/>
    <p:sldId id="258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6236" autoAdjust="0"/>
  </p:normalViewPr>
  <p:slideViewPr>
    <p:cSldViewPr snapToGrid="0">
      <p:cViewPr varScale="1">
        <p:scale>
          <a:sx n="64" d="100"/>
          <a:sy n="64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A20D7-A79B-434D-8360-C4D75CF9C605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BFB-E072-4A97-923C-5C38108A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 - business problems; Turquoise (blue) – actions to counter the problems; green – insights and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3BFB-E072-4A97-923C-5C38108AB2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Yellow - business problems; Turquoise (blue) – actions to counter the problems; green – insights and goals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3BFB-E072-4A97-923C-5C38108AB2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Yellow - business problems; Turquoise (blue) – actions to counter the problems; green – insights and goals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3BFB-E072-4A97-923C-5C38108AB2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01.01.2025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Timur Abdukarimov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uz-Latn-UZ"/>
              <a:t>UniSport</a:t>
            </a:r>
            <a:r>
              <a:rPr lang="en-US"/>
              <a:t>, </a:t>
            </a:r>
            <a:r>
              <a:rPr lang="en-US" dirty="0"/>
              <a:t>an online retail business, is facing </a:t>
            </a:r>
            <a:r>
              <a:rPr lang="en-US" dirty="0">
                <a:highlight>
                  <a:srgbClr val="FFFF00"/>
                </a:highlight>
              </a:rPr>
              <a:t>reduced customer engagement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conversion rates despite </a:t>
            </a:r>
            <a:r>
              <a:rPr lang="en-US" dirty="0"/>
              <a:t>launching </a:t>
            </a:r>
            <a:r>
              <a:rPr lang="en-US" dirty="0">
                <a:highlight>
                  <a:srgbClr val="00FFFF"/>
                </a:highlight>
              </a:rPr>
              <a:t>several new online marketing campaigns</a:t>
            </a:r>
            <a:r>
              <a:rPr lang="en-US" dirty="0"/>
              <a:t>. They are reaching out to you to help conduct a detailed analysis and identify </a:t>
            </a:r>
            <a:r>
              <a:rPr lang="en-US" dirty="0">
                <a:highlight>
                  <a:srgbClr val="00FF00"/>
                </a:highlight>
              </a:rPr>
              <a:t>areas for improvement in their marketing strategies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 hope this email finds you well. I’m the Marketing Manager at </a:t>
            </a:r>
            <a:r>
              <a:rPr lang="en-US" dirty="0" err="1"/>
              <a:t>ShopEasy</a:t>
            </a:r>
            <a:r>
              <a:rPr lang="en-US" dirty="0"/>
              <a:t>. We’ve been facing some challenges with our marketing campaigns lately, and I’m reaching out to request your expertise in data analysis to help us identify areas for improvement.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Despite </a:t>
            </a:r>
            <a:r>
              <a:rPr lang="en-US" dirty="0">
                <a:highlight>
                  <a:srgbClr val="00FFFF"/>
                </a:highlight>
              </a:rPr>
              <a:t>our increased investment in marketing</a:t>
            </a:r>
            <a:r>
              <a:rPr lang="en-US" dirty="0"/>
              <a:t>, we’ve observed </a:t>
            </a:r>
            <a:r>
              <a:rPr lang="en-US" dirty="0">
                <a:highlight>
                  <a:srgbClr val="FFFF00"/>
                </a:highlight>
              </a:rPr>
              <a:t>a decline in customer engagement and conversion rates</a:t>
            </a:r>
            <a:r>
              <a:rPr lang="en-US" dirty="0"/>
              <a:t>. Our </a:t>
            </a:r>
            <a:r>
              <a:rPr lang="en-US" dirty="0">
                <a:highlight>
                  <a:srgbClr val="FFFF00"/>
                </a:highlight>
              </a:rPr>
              <a:t>marketing expenses have gone up, but the return on investment isn’t meeting our expectations</a:t>
            </a:r>
            <a:r>
              <a:rPr lang="en-US" dirty="0"/>
              <a:t>. We need a comprehensive analysis to understand </a:t>
            </a:r>
            <a:r>
              <a:rPr lang="en-US" dirty="0">
                <a:highlight>
                  <a:srgbClr val="00FF00"/>
                </a:highlight>
              </a:rPr>
              <a:t>the effectiveness of our current strategies</a:t>
            </a:r>
            <a:r>
              <a:rPr lang="en-US" dirty="0"/>
              <a:t> and to find </a:t>
            </a:r>
            <a:r>
              <a:rPr lang="en-US" dirty="0">
                <a:highlight>
                  <a:srgbClr val="00FF00"/>
                </a:highlight>
              </a:rPr>
              <a:t>opportunities to optimize our efforts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 have data from various sources, including customer reviews, social media comments, and campaign performance metrics. Your insights will be invaluable in helping us turn this situation around.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Looking forward to your response.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Jane Doe</a:t>
            </a:r>
            <a:br>
              <a:rPr lang="en-US" dirty="0"/>
            </a:br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I’m the Customer Experience Manager at </a:t>
            </a:r>
            <a:r>
              <a:rPr lang="en-US" dirty="0" err="1"/>
              <a:t>ShopEasy</a:t>
            </a:r>
            <a:r>
              <a:rPr lang="en-US" dirty="0"/>
              <a:t>, and I’m writing to seek your help with analyzing our customer feedback. Over the past few months, we’ve noticed </a:t>
            </a:r>
            <a:r>
              <a:rPr lang="en-US" dirty="0">
                <a:highlight>
                  <a:srgbClr val="FFFF00"/>
                </a:highlight>
              </a:rPr>
              <a:t>a drop in customer engagement and satisfaction</a:t>
            </a:r>
            <a:r>
              <a:rPr lang="en-US" dirty="0"/>
              <a:t>, which is impacting our overall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We’ve gathered a significant amount of </a:t>
            </a:r>
            <a:r>
              <a:rPr lang="en-US" dirty="0">
                <a:highlight>
                  <a:srgbClr val="00FFFF"/>
                </a:highlight>
              </a:rPr>
              <a:t>customer reviews and social media comments that highlight various issues and sentiments</a:t>
            </a:r>
            <a:r>
              <a:rPr lang="en-US" dirty="0"/>
              <a:t>. We believe that by thoroughly analyzing this feedback, we can </a:t>
            </a:r>
            <a:r>
              <a:rPr lang="en-US" dirty="0">
                <a:highlight>
                  <a:srgbClr val="00FF00"/>
                </a:highlight>
              </a:rPr>
              <a:t>gain a better understanding of our customers' needs and pain points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Your expertise in data analysis will be crucial in helping us </a:t>
            </a:r>
            <a:r>
              <a:rPr lang="en-US" dirty="0">
                <a:highlight>
                  <a:srgbClr val="00FF00"/>
                </a:highlight>
              </a:rPr>
              <a:t>decode this feedback and provide actionable insights</a:t>
            </a:r>
            <a:r>
              <a:rPr lang="en-US" dirty="0"/>
              <a:t>. We hope this will guide us in improving our customer experience and ultimately boost our engagement and 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Thank you for your assistance.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John Smith</a:t>
            </a:r>
            <a:br>
              <a:rPr lang="en-US" dirty="0"/>
            </a:br>
            <a:r>
              <a:rPr lang="en-US" dirty="0"/>
              <a:t>Customer Experience Manager</a:t>
            </a:r>
            <a:br>
              <a:rPr lang="en-US" dirty="0"/>
            </a:br>
            <a:r>
              <a:rPr lang="en-US" dirty="0" err="1"/>
              <a:t>ShopEasy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680</Words>
  <Application>Microsoft Office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Marketing Analytics Business Case</vt:lpstr>
      <vt:lpstr>Introduction to Business Problem</vt:lpstr>
      <vt:lpstr>Subject: Request for Data Analysis to Improve Marketing Strategy</vt:lpstr>
      <vt:lpstr>Subject: Request for Data Analysis to Improve Marketing Strategy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Timur Abdukarimov</cp:lastModifiedBy>
  <cp:revision>3</cp:revision>
  <dcterms:created xsi:type="dcterms:W3CDTF">2024-07-20T13:50:58Z</dcterms:created>
  <dcterms:modified xsi:type="dcterms:W3CDTF">2025-01-01T14:48:13Z</dcterms:modified>
</cp:coreProperties>
</file>