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9" d="100"/>
          <a:sy n="69" d="100"/>
        </p:scale>
        <p:origin x="9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12/31/2024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0A52F1-5BFF-E4FC-1EDF-57BBF7DEC342}"/>
              </a:ext>
            </a:extLst>
          </p:cNvPr>
          <p:cNvPicPr>
            <a:picLocks noChangeAspect="1"/>
          </p:cNvPicPr>
          <p:nvPr/>
        </p:nvPicPr>
        <p:blipFill>
          <a:blip r:embed="rId2"/>
          <a:stretch>
            <a:fillRect/>
          </a:stretch>
        </p:blipFill>
        <p:spPr>
          <a:xfrm>
            <a:off x="4482623" y="1560804"/>
            <a:ext cx="7464025" cy="4932071"/>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10.3%, despite a notable dip to 5.1%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8030220" y="2001422"/>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6966858" y="4867496"/>
            <a:ext cx="2121724" cy="16253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51A09-0613-CFAB-0152-01BA7E2B2EF0}"/>
              </a:ext>
            </a:extLst>
          </p:cNvPr>
          <p:cNvPicPr>
            <a:picLocks noChangeAspect="1"/>
          </p:cNvPicPr>
          <p:nvPr/>
        </p:nvPicPr>
        <p:blipFill>
          <a:blip r:embed="rId2"/>
          <a:stretch>
            <a:fillRect/>
          </a:stretch>
        </p:blipFill>
        <p:spPr>
          <a:xfrm>
            <a:off x="6172202" y="2286254"/>
            <a:ext cx="5926028" cy="3574219"/>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and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4.5% and 0% conversion rate for November,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19.6%,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10875817" y="2286254"/>
            <a:ext cx="423503" cy="34079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7006018" y="2331263"/>
            <a:ext cx="423503"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highlight>
                <a:srgbClr val="FFFF00"/>
              </a:highlight>
            </a:endParaRPr>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7EA2280-6124-C62D-9A44-4832DFA57969}"/>
              </a:ext>
            </a:extLst>
          </p:cNvPr>
          <p:cNvPicPr>
            <a:picLocks noChangeAspect="1"/>
          </p:cNvPicPr>
          <p:nvPr/>
        </p:nvPicPr>
        <p:blipFill>
          <a:blip r:embed="rId2"/>
          <a:stretch>
            <a:fillRect/>
          </a:stretch>
        </p:blipFill>
        <p:spPr>
          <a:xfrm>
            <a:off x="6584704" y="1482053"/>
            <a:ext cx="3820058" cy="262926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March and May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May,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528267" y="2420985"/>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9212EDE6-6ECE-3A70-9D2E-19A8FEACC88B}"/>
              </a:ext>
            </a:extLst>
          </p:cNvPr>
          <p:cNvPicPr>
            <a:picLocks noChangeAspect="1"/>
          </p:cNvPicPr>
          <p:nvPr/>
        </p:nvPicPr>
        <p:blipFill>
          <a:blip r:embed="rId3"/>
          <a:stretch>
            <a:fillRect/>
          </a:stretch>
        </p:blipFill>
        <p:spPr>
          <a:xfrm>
            <a:off x="6584704" y="4228734"/>
            <a:ext cx="3872008" cy="22641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11" name="Picture 10">
            <a:extLst>
              <a:ext uri="{FF2B5EF4-FFF2-40B4-BE49-F238E27FC236}">
                <a16:creationId xmlns:a16="http://schemas.microsoft.com/office/drawing/2014/main" id="{B9CD61EF-7785-3692-4072-A30E2C600F17}"/>
              </a:ext>
            </a:extLst>
          </p:cNvPr>
          <p:cNvPicPr>
            <a:picLocks noChangeAspect="1"/>
          </p:cNvPicPr>
          <p:nvPr/>
        </p:nvPicPr>
        <p:blipFill>
          <a:blip r:embed="rId2"/>
          <a:stretch>
            <a:fillRect/>
          </a:stretch>
        </p:blipFill>
        <p:spPr>
          <a:xfrm>
            <a:off x="7092372" y="1825625"/>
            <a:ext cx="3267531" cy="2029108"/>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C558E938-5DC8-25BC-5C56-D2BBB5ACA47A}"/>
              </a:ext>
            </a:extLst>
          </p:cNvPr>
          <p:cNvPicPr>
            <a:picLocks noChangeAspect="1"/>
          </p:cNvPicPr>
          <p:nvPr/>
        </p:nvPicPr>
        <p:blipFill>
          <a:blip r:embed="rId3"/>
          <a:stretch>
            <a:fillRect/>
          </a:stretch>
        </p:blipFill>
        <p:spPr>
          <a:xfrm>
            <a:off x="7092372" y="4001294"/>
            <a:ext cx="3248478" cy="2048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795</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Timur Abdukarimov</cp:lastModifiedBy>
  <cp:revision>3</cp:revision>
  <dcterms:created xsi:type="dcterms:W3CDTF">2024-09-03T15:16:05Z</dcterms:created>
  <dcterms:modified xsi:type="dcterms:W3CDTF">2024-12-31T16:50:41Z</dcterms:modified>
</cp:coreProperties>
</file>