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raf Basnoe" userId="4d2615c9a12c584b" providerId="LiveId" clId="{FB3B9105-E479-4A89-8064-CEB96C3B04B8}"/>
    <pc:docChg chg="undo redo custSel addSld modSld">
      <pc:chgData name="Ashraf Basnoe" userId="4d2615c9a12c584b" providerId="LiveId" clId="{FB3B9105-E479-4A89-8064-CEB96C3B04B8}" dt="2024-03-20T11:15:07.822" v="662" actId="20577"/>
      <pc:docMkLst>
        <pc:docMk/>
      </pc:docMkLst>
      <pc:sldChg chg="addSp delSp modSp new mod setBg">
        <pc:chgData name="Ashraf Basnoe" userId="4d2615c9a12c584b" providerId="LiveId" clId="{FB3B9105-E479-4A89-8064-CEB96C3B04B8}" dt="2024-03-20T11:02:18.643" v="119" actId="26606"/>
        <pc:sldMkLst>
          <pc:docMk/>
          <pc:sldMk cId="1915962043" sldId="256"/>
        </pc:sldMkLst>
        <pc:spChg chg="mod">
          <ac:chgData name="Ashraf Basnoe" userId="4d2615c9a12c584b" providerId="LiveId" clId="{FB3B9105-E479-4A89-8064-CEB96C3B04B8}" dt="2024-03-20T11:02:18.643" v="119" actId="26606"/>
          <ac:spMkLst>
            <pc:docMk/>
            <pc:sldMk cId="1915962043" sldId="256"/>
            <ac:spMk id="2" creationId="{D1086C4A-2FBF-0371-0531-5C65B22ACC80}"/>
          </ac:spMkLst>
        </pc:spChg>
        <pc:spChg chg="mod">
          <ac:chgData name="Ashraf Basnoe" userId="4d2615c9a12c584b" providerId="LiveId" clId="{FB3B9105-E479-4A89-8064-CEB96C3B04B8}" dt="2024-03-20T11:02:18.643" v="119" actId="26606"/>
          <ac:spMkLst>
            <pc:docMk/>
            <pc:sldMk cId="1915962043" sldId="256"/>
            <ac:spMk id="3" creationId="{737E85D8-64D9-737A-EC49-6D46CA3F604B}"/>
          </ac:spMkLst>
        </pc:spChg>
        <pc:spChg chg="add del">
          <ac:chgData name="Ashraf Basnoe" userId="4d2615c9a12c584b" providerId="LiveId" clId="{FB3B9105-E479-4A89-8064-CEB96C3B04B8}" dt="2024-03-20T11:02:18.643" v="119" actId="26606"/>
          <ac:spMkLst>
            <pc:docMk/>
            <pc:sldMk cId="1915962043" sldId="256"/>
            <ac:spMk id="10" creationId="{A3363022-C969-41E9-8EB2-E4C94908C1FA}"/>
          </ac:spMkLst>
        </pc:spChg>
        <pc:spChg chg="add del">
          <ac:chgData name="Ashraf Basnoe" userId="4d2615c9a12c584b" providerId="LiveId" clId="{FB3B9105-E479-4A89-8064-CEB96C3B04B8}" dt="2024-03-20T11:02:18.643" v="119" actId="26606"/>
          <ac:spMkLst>
            <pc:docMk/>
            <pc:sldMk cId="1915962043" sldId="256"/>
            <ac:spMk id="12" creationId="{8D1AD6B3-BE88-4CEB-BA17-790657CC4729}"/>
          </ac:spMkLst>
        </pc:spChg>
        <pc:grpChg chg="add del">
          <ac:chgData name="Ashraf Basnoe" userId="4d2615c9a12c584b" providerId="LiveId" clId="{FB3B9105-E479-4A89-8064-CEB96C3B04B8}" dt="2024-03-20T11:02:18.643" v="119" actId="26606"/>
          <ac:grpSpMkLst>
            <pc:docMk/>
            <pc:sldMk cId="1915962043" sldId="256"/>
            <ac:grpSpMk id="14" creationId="{89D1390B-7E13-4B4F-9CB2-391063412E54}"/>
          </ac:grpSpMkLst>
        </pc:grpChg>
        <pc:picChg chg="add del">
          <ac:chgData name="Ashraf Basnoe" userId="4d2615c9a12c584b" providerId="LiveId" clId="{FB3B9105-E479-4A89-8064-CEB96C3B04B8}" dt="2024-03-20T11:02:18.643" v="119" actId="26606"/>
          <ac:picMkLst>
            <pc:docMk/>
            <pc:sldMk cId="1915962043" sldId="256"/>
            <ac:picMk id="7" creationId="{D825F622-994C-ED1F-23BF-014FE0264A6C}"/>
          </ac:picMkLst>
        </pc:picChg>
      </pc:sldChg>
      <pc:sldChg chg="addSp delSp modSp new mod setBg">
        <pc:chgData name="Ashraf Basnoe" userId="4d2615c9a12c584b" providerId="LiveId" clId="{FB3B9105-E479-4A89-8064-CEB96C3B04B8}" dt="2024-03-20T11:07:14.926" v="320" actId="20577"/>
        <pc:sldMkLst>
          <pc:docMk/>
          <pc:sldMk cId="1062420250" sldId="257"/>
        </pc:sldMkLst>
        <pc:spChg chg="mod">
          <ac:chgData name="Ashraf Basnoe" userId="4d2615c9a12c584b" providerId="LiveId" clId="{FB3B9105-E479-4A89-8064-CEB96C3B04B8}" dt="2024-03-20T11:06:17.742" v="310" actId="20577"/>
          <ac:spMkLst>
            <pc:docMk/>
            <pc:sldMk cId="1062420250" sldId="257"/>
            <ac:spMk id="2" creationId="{A4D238B8-D30E-ABB1-2C6E-DC5151A60F9D}"/>
          </ac:spMkLst>
        </pc:spChg>
        <pc:spChg chg="add del mod">
          <ac:chgData name="Ashraf Basnoe" userId="4d2615c9a12c584b" providerId="LiveId" clId="{FB3B9105-E479-4A89-8064-CEB96C3B04B8}" dt="2024-03-20T11:07:14.926" v="320" actId="20577"/>
          <ac:spMkLst>
            <pc:docMk/>
            <pc:sldMk cId="1062420250" sldId="257"/>
            <ac:spMk id="3" creationId="{5CC14A17-4BC7-D5B3-A944-5D2EFE9BEAEC}"/>
          </ac:spMkLst>
        </pc:spChg>
        <pc:spChg chg="add del">
          <ac:chgData name="Ashraf Basnoe" userId="4d2615c9a12c584b" providerId="LiveId" clId="{FB3B9105-E479-4A89-8064-CEB96C3B04B8}" dt="2024-03-20T11:02:28.054" v="126" actId="26606"/>
          <ac:spMkLst>
            <pc:docMk/>
            <pc:sldMk cId="1062420250" sldId="257"/>
            <ac:spMk id="6" creationId="{7B1AB9FE-36F5-4FD1-9850-DB5C5AD4828F}"/>
          </ac:spMkLst>
        </pc:spChg>
        <pc:spChg chg="add del">
          <ac:chgData name="Ashraf Basnoe" userId="4d2615c9a12c584b" providerId="LiveId" clId="{FB3B9105-E479-4A89-8064-CEB96C3B04B8}" dt="2024-03-20T11:02:28.054" v="126" actId="26606"/>
          <ac:spMkLst>
            <pc:docMk/>
            <pc:sldMk cId="1062420250" sldId="257"/>
            <ac:spMk id="8" creationId="{F489C2E0-4895-4B72-85EA-7EE9FAFFDC7E}"/>
          </ac:spMkLst>
        </pc:spChg>
        <pc:spChg chg="add del">
          <ac:chgData name="Ashraf Basnoe" userId="4d2615c9a12c584b" providerId="LiveId" clId="{FB3B9105-E479-4A89-8064-CEB96C3B04B8}" dt="2024-03-20T11:02:06.608" v="100" actId="26606"/>
          <ac:spMkLst>
            <pc:docMk/>
            <pc:sldMk cId="1062420250" sldId="257"/>
            <ac:spMk id="9" creationId="{E10650BA-D090-4A23-98E3-B48BBAEA9201}"/>
          </ac:spMkLst>
        </pc:spChg>
        <pc:spChg chg="add del">
          <ac:chgData name="Ashraf Basnoe" userId="4d2615c9a12c584b" providerId="LiveId" clId="{FB3B9105-E479-4A89-8064-CEB96C3B04B8}" dt="2024-03-20T11:02:34.426" v="130" actId="26606"/>
          <ac:spMkLst>
            <pc:docMk/>
            <pc:sldMk cId="1062420250" sldId="257"/>
            <ac:spMk id="10" creationId="{7B1AB9FE-36F5-4FD1-9850-DB5C5AD4828F}"/>
          </ac:spMkLst>
        </pc:spChg>
        <pc:spChg chg="add del">
          <ac:chgData name="Ashraf Basnoe" userId="4d2615c9a12c584b" providerId="LiveId" clId="{FB3B9105-E479-4A89-8064-CEB96C3B04B8}" dt="2024-03-20T11:02:34.426" v="130" actId="26606"/>
          <ac:spMkLst>
            <pc:docMk/>
            <pc:sldMk cId="1062420250" sldId="257"/>
            <ac:spMk id="12" creationId="{F489C2E0-4895-4B72-85EA-7EE9FAFFDC7E}"/>
          </ac:spMkLst>
        </pc:spChg>
        <pc:grpChg chg="add del">
          <ac:chgData name="Ashraf Basnoe" userId="4d2615c9a12c584b" providerId="LiveId" clId="{FB3B9105-E479-4A89-8064-CEB96C3B04B8}" dt="2024-03-20T11:02:06.608" v="100" actId="26606"/>
          <ac:grpSpMkLst>
            <pc:docMk/>
            <pc:sldMk cId="1062420250" sldId="257"/>
            <ac:grpSpMk id="11" creationId="{FFB939B9-73CE-4644-87BB-72AEBF001142}"/>
          </ac:grpSpMkLst>
        </pc:grpChg>
        <pc:picChg chg="add del">
          <ac:chgData name="Ashraf Basnoe" userId="4d2615c9a12c584b" providerId="LiveId" clId="{FB3B9105-E479-4A89-8064-CEB96C3B04B8}" dt="2024-03-20T11:02:06.608" v="100" actId="26606"/>
          <ac:picMkLst>
            <pc:docMk/>
            <pc:sldMk cId="1062420250" sldId="257"/>
            <ac:picMk id="5" creationId="{49F48AF5-312D-0C29-9EA4-9FC7A534EA97}"/>
          </ac:picMkLst>
        </pc:picChg>
        <pc:picChg chg="add del">
          <ac:chgData name="Ashraf Basnoe" userId="4d2615c9a12c584b" providerId="LiveId" clId="{FB3B9105-E479-4A89-8064-CEB96C3B04B8}" dt="2024-03-20T11:02:28.054" v="126" actId="26606"/>
          <ac:picMkLst>
            <pc:docMk/>
            <pc:sldMk cId="1062420250" sldId="257"/>
            <ac:picMk id="7" creationId="{E42661C0-AA2A-47F5-0BE6-59B66584DC65}"/>
          </ac:picMkLst>
        </pc:picChg>
        <pc:picChg chg="add del">
          <ac:chgData name="Ashraf Basnoe" userId="4d2615c9a12c584b" providerId="LiveId" clId="{FB3B9105-E479-4A89-8064-CEB96C3B04B8}" dt="2024-03-20T11:02:34.426" v="130" actId="26606"/>
          <ac:picMkLst>
            <pc:docMk/>
            <pc:sldMk cId="1062420250" sldId="257"/>
            <ac:picMk id="13" creationId="{8A5A2DB4-4318-F8BA-A954-A85E428B4DC0}"/>
          </ac:picMkLst>
        </pc:picChg>
      </pc:sldChg>
      <pc:sldChg chg="modSp new mod">
        <pc:chgData name="Ashraf Basnoe" userId="4d2615c9a12c584b" providerId="LiveId" clId="{FB3B9105-E479-4A89-8064-CEB96C3B04B8}" dt="2024-03-20T11:14:17.275" v="555" actId="20577"/>
        <pc:sldMkLst>
          <pc:docMk/>
          <pc:sldMk cId="3850949373" sldId="258"/>
        </pc:sldMkLst>
        <pc:spChg chg="mod">
          <ac:chgData name="Ashraf Basnoe" userId="4d2615c9a12c584b" providerId="LiveId" clId="{FB3B9105-E479-4A89-8064-CEB96C3B04B8}" dt="2024-03-20T11:07:29.843" v="355" actId="20577"/>
          <ac:spMkLst>
            <pc:docMk/>
            <pc:sldMk cId="3850949373" sldId="258"/>
            <ac:spMk id="2" creationId="{6591A0DE-E03A-B511-532F-A78E84EDFBB1}"/>
          </ac:spMkLst>
        </pc:spChg>
        <pc:spChg chg="mod">
          <ac:chgData name="Ashraf Basnoe" userId="4d2615c9a12c584b" providerId="LiveId" clId="{FB3B9105-E479-4A89-8064-CEB96C3B04B8}" dt="2024-03-20T11:14:17.275" v="555" actId="20577"/>
          <ac:spMkLst>
            <pc:docMk/>
            <pc:sldMk cId="3850949373" sldId="258"/>
            <ac:spMk id="3" creationId="{7EA5597A-3F60-E4E3-7AA3-2DC8AE7B83AE}"/>
          </ac:spMkLst>
        </pc:spChg>
      </pc:sldChg>
      <pc:sldChg chg="modSp new mod">
        <pc:chgData name="Ashraf Basnoe" userId="4d2615c9a12c584b" providerId="LiveId" clId="{FB3B9105-E479-4A89-8064-CEB96C3B04B8}" dt="2024-03-20T11:15:07.822" v="662" actId="20577"/>
        <pc:sldMkLst>
          <pc:docMk/>
          <pc:sldMk cId="1251531881" sldId="259"/>
        </pc:sldMkLst>
        <pc:spChg chg="mod">
          <ac:chgData name="Ashraf Basnoe" userId="4d2615c9a12c584b" providerId="LiveId" clId="{FB3B9105-E479-4A89-8064-CEB96C3B04B8}" dt="2024-03-20T11:14:26.432" v="587" actId="20577"/>
          <ac:spMkLst>
            <pc:docMk/>
            <pc:sldMk cId="1251531881" sldId="259"/>
            <ac:spMk id="2" creationId="{E76BF56D-8079-3604-6C20-9443FFC9F581}"/>
          </ac:spMkLst>
        </pc:spChg>
        <pc:spChg chg="mod">
          <ac:chgData name="Ashraf Basnoe" userId="4d2615c9a12c584b" providerId="LiveId" clId="{FB3B9105-E479-4A89-8064-CEB96C3B04B8}" dt="2024-03-20T11:15:07.822" v="662" actId="20577"/>
          <ac:spMkLst>
            <pc:docMk/>
            <pc:sldMk cId="1251531881" sldId="259"/>
            <ac:spMk id="3" creationId="{DA709899-0645-02FB-8121-B4CCA50DA9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CDB98-F5D2-EFD0-3A46-9F7F6B1D0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93789F-A868-E75A-8FDE-1EA586310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3825AF-B137-927F-8352-A05FEE1A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AF88-8C65-4118-9B26-194F1FF49176}" type="datetimeFigureOut">
              <a:rPr lang="nl-NL" smtClean="0"/>
              <a:t>20-3-2024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BB3624-A93D-FC22-90FA-5589BCA7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DDC194-BAAF-1F54-6972-B2CD96DD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B5A-5D5B-4378-A85A-1691E240C0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86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03FE8-D75D-87E1-A8DD-BC1B2348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ED1B9D4-D28A-F5DA-F528-0A7BFC96E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0ADB1A-0FCE-2963-3FC9-5E5EB7C3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AF88-8C65-4118-9B26-194F1FF49176}" type="datetimeFigureOut">
              <a:rPr lang="nl-NL" smtClean="0"/>
              <a:t>20-3-2024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451FCB-9A38-B3A0-E33E-A95A0200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B4D087-DCA4-5CED-D691-6D49CE26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B5A-5D5B-4378-A85A-1691E240C0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964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9981A6E-72E4-2292-2150-F696420AA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A726C9F-EA20-0D72-B25F-CDC358A93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0B6B60-726A-3AD2-6F42-01D65BE8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AF88-8C65-4118-9B26-194F1FF49176}" type="datetimeFigureOut">
              <a:rPr lang="nl-NL" smtClean="0"/>
              <a:t>20-3-2024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62A0E-14D8-A064-6FC7-A3B25A26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18240F-C837-161E-13F1-84B129B1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B5A-5D5B-4378-A85A-1691E240C0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0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BE1E0-43DE-F80D-75B2-BA76ED17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D3962C-09F6-BF3E-F052-9EE5841E0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104171-7F45-AFF6-1A5E-040760E5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AF88-8C65-4118-9B26-194F1FF49176}" type="datetimeFigureOut">
              <a:rPr lang="nl-NL" smtClean="0"/>
              <a:t>20-3-2024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229363-0ED8-E954-5D87-FD90996E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615E61-52E5-2528-DA0A-D3704017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B5A-5D5B-4378-A85A-1691E240C0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90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E1202-E11F-3AC2-7655-0AA9E8BA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88B9D1-F484-7B49-6F2C-B375F4D6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CE4C30-931C-E3C1-E97B-524D29FB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AF88-8C65-4118-9B26-194F1FF49176}" type="datetimeFigureOut">
              <a:rPr lang="nl-NL" smtClean="0"/>
              <a:t>20-3-2024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9F42AD-01C8-A96E-D856-201FC20E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2E3BAD-2F87-69FF-FB01-D407C2EC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B5A-5D5B-4378-A85A-1691E240C0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0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2DE84-9916-7B4C-CFAC-C3D3A603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563857-4B45-6993-BD9D-6A4F8F7F5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133B21-DEFB-65A1-60A6-FA73BF62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D9FE626-F4FC-8F37-5F1B-64932209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AF88-8C65-4118-9B26-194F1FF49176}" type="datetimeFigureOut">
              <a:rPr lang="nl-NL" smtClean="0"/>
              <a:t>20-3-2024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8544513-5F77-3FDE-3A21-E769E6DB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AC58B2-AD40-D059-0BFE-CE1D9B07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B5A-5D5B-4378-A85A-1691E240C0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7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3B315-5FE3-EA1A-5877-4D29CB11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FE24F1-6764-780A-8973-58214E92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EEAA472-C0C8-FCBD-2F69-F160AD1B6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5756A0C-AA22-2F77-12AE-6220272E7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4BA3195-B51F-F5D5-4F28-DB52D0237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28B281-5207-6235-0080-9001D435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AF88-8C65-4118-9B26-194F1FF49176}" type="datetimeFigureOut">
              <a:rPr lang="nl-NL" smtClean="0"/>
              <a:t>20-3-2024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E5CA62C-2077-9DF4-DD23-EA379782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A2EBA4A-4C8D-A7CF-CAB8-45CB2BD4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B5A-5D5B-4378-A85A-1691E240C0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559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4B986-0B5C-EF6C-2FC4-9EFB05FE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E45D54-ACC2-EF4F-858C-CFB4AC7A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AF88-8C65-4118-9B26-194F1FF49176}" type="datetimeFigureOut">
              <a:rPr lang="nl-NL" smtClean="0"/>
              <a:t>20-3-2024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1DE99BC-CE21-9A02-F4A5-25AB88A4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4A9A2A9-1C6E-A5E2-6763-59B70BA0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B5A-5D5B-4378-A85A-1691E240C0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90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B5E7CF-5D2F-4338-BF6B-3C7EA495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AF88-8C65-4118-9B26-194F1FF49176}" type="datetimeFigureOut">
              <a:rPr lang="nl-NL" smtClean="0"/>
              <a:t>20-3-2024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9491E99-F345-D09A-686A-C36A08EB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1A4500-59EE-E729-EEF8-1EBDAA0D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B5A-5D5B-4378-A85A-1691E240C0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53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B1E78-83C4-9AD2-E221-12AFE8EA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24F77D-0335-BCE8-64E5-B703C551A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8352254-35A4-B1CF-2443-C34E9627F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340ED0-8D97-44E7-DC6B-84C06060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AF88-8C65-4118-9B26-194F1FF49176}" type="datetimeFigureOut">
              <a:rPr lang="nl-NL" smtClean="0"/>
              <a:t>20-3-2024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C06250-F234-D35A-0695-C88A022B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B2091E-13D2-BE0C-CE88-6D8CF930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B5A-5D5B-4378-A85A-1691E240C0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95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B3291-4676-C614-6A11-016B6413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0F30BA6-F405-055A-4901-A9E2679ED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85C539-C9AC-D6B2-EB66-ACFCA3202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E0A9D17-3EB4-A1CA-FA5B-F5D6B8F8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AF88-8C65-4118-9B26-194F1FF49176}" type="datetimeFigureOut">
              <a:rPr lang="nl-NL" smtClean="0"/>
              <a:t>20-3-2024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780094-0EB3-28AA-4EFB-FA79D1B8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12C3A98-914E-CB95-62DD-687DB474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AB5A-5D5B-4378-A85A-1691E240C0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204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2DBF39D-5AC1-C602-6023-0594C4B7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38FB6E-E1CE-45A1-4F16-FDFD4E7A6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9930E0-CF29-9FDC-85F7-67DDF6C00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BAF88-8C65-4118-9B26-194F1FF49176}" type="datetimeFigureOut">
              <a:rPr lang="nl-NL" smtClean="0"/>
              <a:t>20-3-2024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935F2D-F88F-5595-CFF3-ABEA89A48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AEA557-DBBC-B150-8323-82567ECCA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6AB5A-5D5B-4378-A85A-1691E240C03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4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86C4A-2FBF-0371-0531-5C65B22AC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nl-NL" sz="4000">
                <a:solidFill>
                  <a:schemeClr val="tx2"/>
                </a:solidFill>
              </a:rPr>
              <a:t>Sprint review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7E85D8-64D9-737A-EC49-6D46CA3F6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nl-NL" sz="2000">
                <a:solidFill>
                  <a:schemeClr val="tx2"/>
                </a:solidFill>
              </a:rPr>
              <a:t>Team Basker</a:t>
            </a:r>
          </a:p>
        </p:txBody>
      </p:sp>
      <p:pic>
        <p:nvPicPr>
          <p:cNvPr id="7" name="Graphic 6" descr="Lopen">
            <a:extLst>
              <a:ext uri="{FF2B5EF4-FFF2-40B4-BE49-F238E27FC236}">
                <a16:creationId xmlns:a16="http://schemas.microsoft.com/office/drawing/2014/main" id="{D825F622-994C-ED1F-23BF-014FE0264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9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238B8-D30E-ABB1-2C6E-DC5151A6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wij gedaan deze sprint?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C14A17-4BC7-D5B3-A944-5D2EFE9B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Contact gehouden met opdrachtgever</a:t>
            </a:r>
          </a:p>
          <a:p>
            <a:endParaRPr lang="nl-NL" dirty="0"/>
          </a:p>
          <a:p>
            <a:r>
              <a:rPr lang="nl-NL" dirty="0"/>
              <a:t>Zoveel mogelijk vragen gesteld</a:t>
            </a:r>
          </a:p>
          <a:p>
            <a:endParaRPr lang="nl-NL" dirty="0"/>
          </a:p>
          <a:p>
            <a:r>
              <a:rPr lang="nl-NL" dirty="0"/>
              <a:t>Voorbeelden gevraagd</a:t>
            </a:r>
          </a:p>
          <a:p>
            <a:endParaRPr lang="nl-NL" dirty="0"/>
          </a:p>
          <a:p>
            <a:r>
              <a:rPr lang="nl-NL" dirty="0"/>
              <a:t>Gekeken naar prioriteiten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24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1A0DE-E03A-B511-532F-A78E84ED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gaan wij volgende sprint doen?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5597A-3F60-E4E3-7AA3-2DC8AE7B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Demo creëren om te presenteren</a:t>
            </a:r>
          </a:p>
          <a:p>
            <a:endParaRPr lang="nl-NL" dirty="0"/>
          </a:p>
          <a:p>
            <a:r>
              <a:rPr lang="nl-NL" dirty="0"/>
              <a:t>Volop contact houden als er onduidelijkheden zijn.</a:t>
            </a:r>
          </a:p>
          <a:p>
            <a:endParaRPr lang="nl-NL" dirty="0"/>
          </a:p>
          <a:p>
            <a:r>
              <a:rPr lang="nl-NL" dirty="0"/>
              <a:t>Opdracht maken voor Labs lessen </a:t>
            </a:r>
          </a:p>
        </p:txBody>
      </p:sp>
    </p:spTree>
    <p:extLst>
      <p:ext uri="{BB962C8B-B14F-4D97-AF65-F5344CB8AC3E}">
        <p14:creationId xmlns:p14="http://schemas.microsoft.com/office/powerpoint/2010/main" val="385094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BF56D-8079-3604-6C20-9443FFC9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 vanuit vorige sprint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709899-0645-02FB-8121-B4CCA50D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Kijk naar voorbeelden online voor duidelijkheid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15318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</Words>
  <Application>Microsoft Office PowerPoint</Application>
  <PresentationFormat>Breedbeeld</PresentationFormat>
  <Paragraphs>20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Kantoorthema</vt:lpstr>
      <vt:lpstr>Sprint review</vt:lpstr>
      <vt:lpstr>Wat hebben wij gedaan deze sprint?</vt:lpstr>
      <vt:lpstr>Wat gaan wij volgende sprint doen?</vt:lpstr>
      <vt:lpstr>Feedback vanuit vorige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Ashraf Basnoe</dc:creator>
  <cp:lastModifiedBy>Ashraf Basnoe</cp:lastModifiedBy>
  <cp:revision>1</cp:revision>
  <dcterms:created xsi:type="dcterms:W3CDTF">2024-03-20T10:52:39Z</dcterms:created>
  <dcterms:modified xsi:type="dcterms:W3CDTF">2024-03-20T11:15:09Z</dcterms:modified>
</cp:coreProperties>
</file>