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4" r:id="rId4"/>
    <p:sldId id="265" r:id="rId5"/>
    <p:sldId id="266" r:id="rId6"/>
    <p:sldId id="267" r:id="rId7"/>
    <p:sldId id="257" r:id="rId8"/>
    <p:sldId id="268" r:id="rId9"/>
    <p:sldId id="269" r:id="rId10"/>
    <p:sldId id="270" r:id="rId11"/>
    <p:sldId id="271" r:id="rId12"/>
    <p:sldId id="272" r:id="rId13"/>
    <p:sldId id="273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33"/>
    <a:srgbClr val="FFDC47"/>
    <a:srgbClr val="990099"/>
    <a:srgbClr val="FF4370"/>
    <a:srgbClr val="FE9202"/>
    <a:srgbClr val="FFF3E7"/>
    <a:srgbClr val="5EEC3C"/>
    <a:srgbClr val="CCCC00"/>
    <a:srgbClr val="FFCC6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77"/>
    <p:restoredTop sz="94580"/>
  </p:normalViewPr>
  <p:slideViewPr>
    <p:cSldViewPr>
      <p:cViewPr>
        <p:scale>
          <a:sx n="136" d="100"/>
          <a:sy n="136" d="100"/>
        </p:scale>
        <p:origin x="1176" y="5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F0EF1-117B-4223-A220-B9A25718A29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2BBA8-0988-4EFC-9AE6-A856373EEB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6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350110"/>
            <a:ext cx="809336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3640685"/>
            <a:ext cx="824607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3D5221A4-0C58-4048-B610-BBB329CB65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20"/>
            <a:ext cx="8246070" cy="305409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6"/>
            <a:ext cx="6260905" cy="335835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829D7B0-1478-40C2-9280-07F54738A2E5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1350110"/>
            <a:ext cx="7787955" cy="1374345"/>
          </a:xfrm>
        </p:spPr>
        <p:txBody>
          <a:bodyPr>
            <a:normAutofit/>
          </a:bodyPr>
          <a:lstStyle/>
          <a:p>
            <a:r>
              <a:rPr lang="en-US" dirty="0" smtClean="0"/>
              <a:t>Consumer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3640685"/>
            <a:ext cx="7787955" cy="595615"/>
          </a:xfrm>
        </p:spPr>
        <p:txBody>
          <a:bodyPr>
            <a:normAutofit/>
          </a:bodyPr>
          <a:lstStyle/>
          <a:p>
            <a:r>
              <a:rPr lang="en-US" dirty="0" smtClean="0"/>
              <a:t>bike 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Target Attribute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69 </a:t>
            </a:r>
            <a:r>
              <a:rPr lang="de-DE" dirty="0" err="1" smtClean="0"/>
              <a:t>categories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Hotel, </a:t>
            </a: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transport</a:t>
            </a:r>
            <a:r>
              <a:rPr lang="de-DE" dirty="0" smtClean="0"/>
              <a:t>, etc.</a:t>
            </a:r>
          </a:p>
          <a:p>
            <a:r>
              <a:rPr lang="de-DE" dirty="0" smtClean="0"/>
              <a:t>69 </a:t>
            </a:r>
            <a:r>
              <a:rPr lang="de-DE" dirty="0" err="1" smtClean="0"/>
              <a:t>dummy</a:t>
            </a:r>
            <a:r>
              <a:rPr lang="de-DE" dirty="0" smtClean="0"/>
              <a:t> variables? </a:t>
            </a:r>
          </a:p>
          <a:p>
            <a:r>
              <a:rPr lang="de-DE" dirty="0" smtClean="0"/>
              <a:t>69 </a:t>
            </a:r>
            <a:r>
              <a:rPr lang="de-DE" dirty="0" err="1" smtClean="0"/>
              <a:t>target</a:t>
            </a:r>
            <a:r>
              <a:rPr lang="de-DE" dirty="0" smtClean="0"/>
              <a:t> </a:t>
            </a:r>
            <a:r>
              <a:rPr lang="de-DE" dirty="0" err="1" smtClean="0"/>
              <a:t>attributes</a:t>
            </a:r>
            <a:r>
              <a:rPr lang="de-DE" dirty="0" smtClean="0"/>
              <a:t>?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849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Target Attribute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Categories</a:t>
            </a:r>
            <a:r>
              <a:rPr lang="de-DE" dirty="0" smtClean="0"/>
              <a:t> </a:t>
            </a:r>
            <a:r>
              <a:rPr lang="de-DE" dirty="0" err="1" smtClean="0"/>
              <a:t>counts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1 </a:t>
            </a:r>
            <a:r>
              <a:rPr lang="de-DE" dirty="0" err="1" smtClean="0"/>
              <a:t>to</a:t>
            </a:r>
            <a:r>
              <a:rPr lang="de-DE" dirty="0" smtClean="0"/>
              <a:t> 2894</a:t>
            </a:r>
          </a:p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countet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Example</a:t>
            </a:r>
            <a:r>
              <a:rPr lang="de-DE" dirty="0" smtClean="0"/>
              <a:t>: just </a:t>
            </a:r>
            <a:r>
              <a:rPr lang="de-DE" dirty="0" err="1" smtClean="0"/>
              <a:t>categories</a:t>
            </a:r>
            <a:r>
              <a:rPr lang="de-DE" dirty="0" smtClean="0"/>
              <a:t> &gt; 200 </a:t>
            </a:r>
            <a:r>
              <a:rPr lang="de-DE" dirty="0" err="1" smtClean="0"/>
              <a:t>counts</a:t>
            </a:r>
            <a:r>
              <a:rPr lang="de-DE" dirty="0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758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15"/>
            <a:ext cx="9144000" cy="5179315"/>
          </a:xfrm>
        </p:spPr>
      </p:pic>
    </p:spTree>
    <p:extLst>
      <p:ext uri="{BB962C8B-B14F-4D97-AF65-F5344CB8AC3E}">
        <p14:creationId xmlns:p14="http://schemas.microsoft.com/office/powerpoint/2010/main" val="157628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Methode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Supervised</a:t>
            </a:r>
            <a:r>
              <a:rPr lang="de-DE" dirty="0" smtClean="0"/>
              <a:t> </a:t>
            </a:r>
            <a:r>
              <a:rPr lang="de-DE" dirty="0" err="1" smtClean="0"/>
              <a:t>Linea</a:t>
            </a:r>
            <a:r>
              <a:rPr lang="de-DE" dirty="0" smtClean="0"/>
              <a:t> Regression </a:t>
            </a:r>
          </a:p>
          <a:p>
            <a:pPr lvl="1"/>
            <a:r>
              <a:rPr lang="de-DE" dirty="0" err="1" smtClean="0"/>
              <a:t>Depended</a:t>
            </a:r>
            <a:r>
              <a:rPr lang="de-DE" dirty="0" smtClean="0"/>
              <a:t> variables:</a:t>
            </a:r>
          </a:p>
          <a:p>
            <a:pPr lvl="2"/>
            <a:r>
              <a:rPr lang="de-DE" dirty="0" err="1" smtClean="0"/>
              <a:t>Prediction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categorie</a:t>
            </a:r>
            <a:endParaRPr lang="de-DE" dirty="0"/>
          </a:p>
          <a:p>
            <a:pPr lvl="1"/>
            <a:r>
              <a:rPr lang="de-DE" dirty="0" err="1" smtClean="0"/>
              <a:t>Independed</a:t>
            </a:r>
            <a:r>
              <a:rPr lang="de-DE" dirty="0" smtClean="0"/>
              <a:t> variables:</a:t>
            </a:r>
          </a:p>
          <a:p>
            <a:pPr lvl="2"/>
            <a:r>
              <a:rPr lang="de-DE" dirty="0" smtClean="0"/>
              <a:t>Time </a:t>
            </a:r>
          </a:p>
          <a:p>
            <a:pPr lvl="2"/>
            <a:r>
              <a:rPr lang="de-DE" dirty="0" smtClean="0"/>
              <a:t>Day </a:t>
            </a:r>
          </a:p>
          <a:p>
            <a:pPr lvl="2"/>
            <a:r>
              <a:rPr lang="de-DE" dirty="0" err="1" smtClean="0"/>
              <a:t>Weather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(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/>
              <a:t>?</a:t>
            </a:r>
            <a:r>
              <a:rPr lang="de-DE" dirty="0" smtClean="0"/>
              <a:t>)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457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5" y="433880"/>
            <a:ext cx="5955495" cy="7635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Slide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7" y="1350110"/>
            <a:ext cx="5955494" cy="3359510"/>
          </a:xfrm>
        </p:spPr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Research question </a:t>
            </a:r>
          </a:p>
          <a:p>
            <a:pPr lvl="1"/>
            <a:r>
              <a:rPr lang="en-US" dirty="0" smtClean="0"/>
              <a:t>Target attribute</a:t>
            </a:r>
          </a:p>
          <a:p>
            <a:pPr lvl="1"/>
            <a:r>
              <a:rPr lang="en-US" dirty="0" err="1" smtClean="0"/>
              <a:t>Methode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Data </a:t>
            </a:r>
            <a:r>
              <a:rPr lang="de-DE" dirty="0" err="1" smtClean="0"/>
              <a:t>set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bikesharing_data.csv</a:t>
            </a:r>
            <a:endParaRPr lang="de-DE" dirty="0" smtClean="0"/>
          </a:p>
          <a:p>
            <a:r>
              <a:rPr lang="de-DE" dirty="0" err="1" smtClean="0"/>
              <a:t>poi_data.json</a:t>
            </a:r>
            <a:endParaRPr lang="de-DE" dirty="0" smtClean="0"/>
          </a:p>
          <a:p>
            <a:r>
              <a:rPr lang="de-DE" dirty="0" err="1"/>
              <a:t>weather_data.csv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208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bikesharing_data.csv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25" y="1655520"/>
            <a:ext cx="6261100" cy="1565275"/>
          </a:xfrm>
        </p:spPr>
      </p:pic>
      <p:sp>
        <p:nvSpPr>
          <p:cNvPr id="7" name="Abgerundetes Rechteck 6"/>
          <p:cNvSpPr/>
          <p:nvPr/>
        </p:nvSpPr>
        <p:spPr>
          <a:xfrm>
            <a:off x="7376219" y="1726669"/>
            <a:ext cx="1110582" cy="1422977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4019195" y="1768283"/>
            <a:ext cx="2290575" cy="14229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85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poi_data.json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0" y="1960930"/>
            <a:ext cx="6261100" cy="1433079"/>
          </a:xfrm>
        </p:spPr>
      </p:pic>
      <p:sp>
        <p:nvSpPr>
          <p:cNvPr id="5" name="Abgerundetes Rechteck 4"/>
          <p:cNvSpPr/>
          <p:nvPr/>
        </p:nvSpPr>
        <p:spPr>
          <a:xfrm>
            <a:off x="7445994" y="2049515"/>
            <a:ext cx="1009620" cy="129361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77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weather_data.csv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57" y="1196975"/>
            <a:ext cx="5467662" cy="3359150"/>
          </a:xfrm>
        </p:spPr>
      </p:pic>
      <p:sp>
        <p:nvSpPr>
          <p:cNvPr id="5" name="Abgerundetes Rechteck 4"/>
          <p:cNvSpPr/>
          <p:nvPr/>
        </p:nvSpPr>
        <p:spPr>
          <a:xfrm>
            <a:off x="3754088" y="1367443"/>
            <a:ext cx="1292970" cy="318947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20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705" y="281175"/>
            <a:ext cx="3817624" cy="763525"/>
          </a:xfrm>
        </p:spPr>
        <p:txBody>
          <a:bodyPr>
            <a:normAutofit fontScale="90000"/>
          </a:bodyPr>
          <a:lstStyle/>
          <a:p>
            <a:r>
              <a:rPr lang="de-DE" dirty="0" err="1" smtClean="0">
                <a:effectLst/>
              </a:rPr>
              <a:t>Supervised</a:t>
            </a:r>
            <a:r>
              <a:rPr lang="de-DE" dirty="0" smtClean="0">
                <a:effectLst/>
              </a:rPr>
              <a:t> Regression </a:t>
            </a:r>
            <a:r>
              <a:rPr lang="de-DE" dirty="0">
                <a:effectLst/>
              </a:rPr>
              <a:t>M</a:t>
            </a:r>
            <a:r>
              <a:rPr lang="de-DE" dirty="0" smtClean="0">
                <a:effectLst/>
              </a:rPr>
              <a:t>odel</a:t>
            </a:r>
            <a:endParaRPr lang="de-DE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6"/>
            <a:ext cx="8246071" cy="3206804"/>
          </a:xfrm>
        </p:spPr>
        <p:txBody>
          <a:bodyPr>
            <a:normAutofit/>
          </a:bodyPr>
          <a:lstStyle/>
          <a:p>
            <a:r>
              <a:rPr lang="en-US" b="1" dirty="0" smtClean="0"/>
              <a:t>idea</a:t>
            </a:r>
            <a:r>
              <a:rPr lang="en-US" dirty="0"/>
              <a:t>: model the linear </a:t>
            </a:r>
            <a:r>
              <a:rPr lang="en-US" dirty="0" smtClean="0"/>
              <a:t>relationship between </a:t>
            </a:r>
            <a:r>
              <a:rPr lang="en-US" dirty="0"/>
              <a:t>two continuous variables </a:t>
            </a:r>
            <a:r>
              <a:rPr lang="en-US" dirty="0" smtClean="0"/>
              <a:t>𝑥 and </a:t>
            </a:r>
            <a:r>
              <a:rPr lang="en-US" dirty="0"/>
              <a:t>𝑦</a:t>
            </a:r>
          </a:p>
          <a:p>
            <a:r>
              <a:rPr lang="en-US" b="1" dirty="0" smtClean="0"/>
              <a:t>task</a:t>
            </a:r>
            <a:r>
              <a:rPr lang="en-US" dirty="0"/>
              <a:t>: given an arbitrary value for </a:t>
            </a:r>
            <a:r>
              <a:rPr lang="en-US" dirty="0" smtClean="0"/>
              <a:t>𝑥 (</a:t>
            </a:r>
            <a:r>
              <a:rPr lang="en-US" dirty="0"/>
              <a:t>independent variable), predict </a:t>
            </a:r>
            <a:r>
              <a:rPr lang="en-US" dirty="0" smtClean="0"/>
              <a:t>the value </a:t>
            </a:r>
            <a:r>
              <a:rPr lang="en-US" dirty="0"/>
              <a:t>of 𝑦 (dependent variable)</a:t>
            </a:r>
          </a:p>
          <a:p>
            <a:r>
              <a:rPr lang="en-US" b="1" dirty="0" smtClean="0"/>
              <a:t>goal</a:t>
            </a:r>
            <a:r>
              <a:rPr lang="en-US" dirty="0"/>
              <a:t>: find a line that provides the </a:t>
            </a:r>
            <a:r>
              <a:rPr lang="en-US" dirty="0" smtClean="0"/>
              <a:t>best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question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category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approached</a:t>
            </a:r>
            <a:r>
              <a:rPr lang="de-DE" dirty="0" smtClean="0"/>
              <a:t>? </a:t>
            </a:r>
          </a:p>
          <a:p>
            <a:r>
              <a:rPr lang="de-DE" dirty="0" smtClean="0"/>
              <a:t>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developed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relevant POI </a:t>
            </a:r>
            <a:r>
              <a:rPr lang="de-DE" dirty="0" err="1"/>
              <a:t>suggestions</a:t>
            </a:r>
            <a:r>
              <a:rPr lang="de-DE" dirty="0"/>
              <a:t>.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0937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Target Attribute 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8" y="1201662"/>
            <a:ext cx="6261100" cy="3349776"/>
          </a:xfrm>
        </p:spPr>
      </p:pic>
    </p:spTree>
    <p:extLst>
      <p:ext uri="{BB962C8B-B14F-4D97-AF65-F5344CB8AC3E}">
        <p14:creationId xmlns:p14="http://schemas.microsoft.com/office/powerpoint/2010/main" val="22371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Macintosh PowerPoint</Application>
  <PresentationFormat>Bildschirmpräsentation (16:9)</PresentationFormat>
  <Paragraphs>41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Calibri</vt:lpstr>
      <vt:lpstr>Arial</vt:lpstr>
      <vt:lpstr>Office Theme</vt:lpstr>
      <vt:lpstr>Consumer Analytics</vt:lpstr>
      <vt:lpstr>Slide Title</vt:lpstr>
      <vt:lpstr>Data set</vt:lpstr>
      <vt:lpstr>bikesharing_data.csv</vt:lpstr>
      <vt:lpstr>poi_data.json</vt:lpstr>
      <vt:lpstr>weather_data.csv</vt:lpstr>
      <vt:lpstr>Supervised Regression Model</vt:lpstr>
      <vt:lpstr>Research question </vt:lpstr>
      <vt:lpstr>Target Attribute </vt:lpstr>
      <vt:lpstr>Target Attribute </vt:lpstr>
      <vt:lpstr>Target Attribute </vt:lpstr>
      <vt:lpstr>PowerPoint-Präsentation</vt:lpstr>
      <vt:lpstr>Methode</vt:lpstr>
    </vt:vector>
  </TitlesOfParts>
  <Company>Microsoft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Timur Serefli</cp:lastModifiedBy>
  <cp:revision>144</cp:revision>
  <dcterms:created xsi:type="dcterms:W3CDTF">2013-08-21T19:17:07Z</dcterms:created>
  <dcterms:modified xsi:type="dcterms:W3CDTF">2019-11-26T11:52:59Z</dcterms:modified>
</cp:coreProperties>
</file>