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1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7E31-F081-49ED-B777-B8253F406CB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B1F-C17D-432A-97AC-21D183A9A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31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7E31-F081-49ED-B777-B8253F406CB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B1F-C17D-432A-97AC-21D183A9A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0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7E31-F081-49ED-B777-B8253F406CB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B1F-C17D-432A-97AC-21D183A9A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3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7E31-F081-49ED-B777-B8253F406CB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B1F-C17D-432A-97AC-21D183A9A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9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7E31-F081-49ED-B777-B8253F406CB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B1F-C17D-432A-97AC-21D183A9A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85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7E31-F081-49ED-B777-B8253F406CB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B1F-C17D-432A-97AC-21D183A9A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7E31-F081-49ED-B777-B8253F406CB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B1F-C17D-432A-97AC-21D183A9A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2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7E31-F081-49ED-B777-B8253F406CB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B1F-C17D-432A-97AC-21D183A9A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6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7E31-F081-49ED-B777-B8253F406CB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B1F-C17D-432A-97AC-21D183A9A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5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7E31-F081-49ED-B777-B8253F406CB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B1F-C17D-432A-97AC-21D183A9A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2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7E31-F081-49ED-B777-B8253F406CB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B1F-C17D-432A-97AC-21D183A9A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D7E31-F081-49ED-B777-B8253F406CB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4EB1F-C17D-432A-97AC-21D183A9A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3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C1ED01-1484-415F-99C4-B429AC83646C}"/>
              </a:ext>
            </a:extLst>
          </p:cNvPr>
          <p:cNvSpPr txBox="1"/>
          <p:nvPr/>
        </p:nvSpPr>
        <p:spPr>
          <a:xfrm>
            <a:off x="114300" y="14605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게임 시작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9866BCA-D6A8-4AE6-B8CD-7D5B321A395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51467" y="515382"/>
            <a:ext cx="7213" cy="96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8BDDC-A4B0-4F6B-AAAA-54C557AD12F5}"/>
              </a:ext>
            </a:extLst>
          </p:cNvPr>
          <p:cNvSpPr txBox="1"/>
          <p:nvPr/>
        </p:nvSpPr>
        <p:spPr>
          <a:xfrm>
            <a:off x="114300" y="147955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메뉴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B1966D-3B4D-49A3-B7D5-D1B40486EABF}"/>
              </a:ext>
            </a:extLst>
          </p:cNvPr>
          <p:cNvSpPr/>
          <p:nvPr/>
        </p:nvSpPr>
        <p:spPr>
          <a:xfrm>
            <a:off x="1447799" y="228882"/>
            <a:ext cx="2880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9AF3C-4CF4-4045-A518-E7239592F5AA}"/>
              </a:ext>
            </a:extLst>
          </p:cNvPr>
          <p:cNvSpPr txBox="1"/>
          <p:nvPr/>
        </p:nvSpPr>
        <p:spPr>
          <a:xfrm>
            <a:off x="1447799" y="22888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대략 로고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5EF6B-5CC1-41EE-ABF3-3E47643D4183}"/>
              </a:ext>
            </a:extLst>
          </p:cNvPr>
          <p:cNvSpPr/>
          <p:nvPr/>
        </p:nvSpPr>
        <p:spPr>
          <a:xfrm>
            <a:off x="1920863" y="736058"/>
            <a:ext cx="745067" cy="3026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플레이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749732-595E-490E-9BEE-F37E723C6D74}"/>
              </a:ext>
            </a:extLst>
          </p:cNvPr>
          <p:cNvSpPr/>
          <p:nvPr/>
        </p:nvSpPr>
        <p:spPr>
          <a:xfrm>
            <a:off x="3109668" y="736058"/>
            <a:ext cx="745067" cy="3026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838818-8172-4803-AF10-30D58EBAA2B3}"/>
              </a:ext>
            </a:extLst>
          </p:cNvPr>
          <p:cNvSpPr/>
          <p:nvPr/>
        </p:nvSpPr>
        <p:spPr>
          <a:xfrm>
            <a:off x="2515265" y="1251466"/>
            <a:ext cx="745067" cy="3026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종료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8D2AAE3-5C67-4A04-B858-2B03AD7D6AEF}"/>
              </a:ext>
            </a:extLst>
          </p:cNvPr>
          <p:cNvCxnSpPr>
            <a:stCxn id="7" idx="3"/>
          </p:cNvCxnSpPr>
          <p:nvPr/>
        </p:nvCxnSpPr>
        <p:spPr>
          <a:xfrm>
            <a:off x="1203060" y="1664216"/>
            <a:ext cx="2447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3F3E51C-AC61-40D3-8E18-0387F452EDBD}"/>
              </a:ext>
            </a:extLst>
          </p:cNvPr>
          <p:cNvCxnSpPr>
            <a:stCxn id="7" idx="2"/>
          </p:cNvCxnSpPr>
          <p:nvPr/>
        </p:nvCxnSpPr>
        <p:spPr>
          <a:xfrm>
            <a:off x="658680" y="1848882"/>
            <a:ext cx="0" cy="1063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6AD810C-12DC-4DEB-8960-AF936BFB216C}"/>
              </a:ext>
            </a:extLst>
          </p:cNvPr>
          <p:cNvCxnSpPr>
            <a:cxnSpLocks/>
          </p:cNvCxnSpPr>
          <p:nvPr/>
        </p:nvCxnSpPr>
        <p:spPr>
          <a:xfrm>
            <a:off x="658680" y="2218214"/>
            <a:ext cx="44551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306AAE8-F076-4996-8578-3E9806C7D65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5113869" y="2218214"/>
            <a:ext cx="0" cy="694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36714E2-0E2E-48E0-BB3A-C9335257F171}"/>
              </a:ext>
            </a:extLst>
          </p:cNvPr>
          <p:cNvSpPr/>
          <p:nvPr/>
        </p:nvSpPr>
        <p:spPr>
          <a:xfrm>
            <a:off x="3673869" y="2912533"/>
            <a:ext cx="2880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설정 화면</a:t>
            </a:r>
            <a:r>
              <a:rPr lang="en-US" altLang="ko-KR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1A2C55-8A67-45AC-AAC5-2C2BA75D6B02}"/>
              </a:ext>
            </a:extLst>
          </p:cNvPr>
          <p:cNvSpPr txBox="1"/>
          <p:nvPr/>
        </p:nvSpPr>
        <p:spPr>
          <a:xfrm>
            <a:off x="398719" y="291488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레벨 선택 화면</a:t>
            </a:r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18FB99-DA82-4D32-A559-BB749F0F95E0}"/>
              </a:ext>
            </a:extLst>
          </p:cNvPr>
          <p:cNvSpPr/>
          <p:nvPr/>
        </p:nvSpPr>
        <p:spPr>
          <a:xfrm>
            <a:off x="304133" y="3383800"/>
            <a:ext cx="2880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WORLD 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……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B1A25E-9AB6-4C03-BD45-5C05AB45BF3A}"/>
              </a:ext>
            </a:extLst>
          </p:cNvPr>
          <p:cNvSpPr/>
          <p:nvPr/>
        </p:nvSpPr>
        <p:spPr>
          <a:xfrm>
            <a:off x="609926" y="3929951"/>
            <a:ext cx="296333" cy="296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91F70D-6C05-404B-AB93-B2B22DF3C180}"/>
              </a:ext>
            </a:extLst>
          </p:cNvPr>
          <p:cNvSpPr/>
          <p:nvPr/>
        </p:nvSpPr>
        <p:spPr>
          <a:xfrm>
            <a:off x="1066856" y="3929951"/>
            <a:ext cx="296333" cy="296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1BB9A22-C333-4A71-A91F-C1DE0955B60D}"/>
              </a:ext>
            </a:extLst>
          </p:cNvPr>
          <p:cNvSpPr/>
          <p:nvPr/>
        </p:nvSpPr>
        <p:spPr>
          <a:xfrm>
            <a:off x="1523786" y="3929951"/>
            <a:ext cx="296333" cy="296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247F8DE-044A-47A0-B759-2411D6C77C86}"/>
              </a:ext>
            </a:extLst>
          </p:cNvPr>
          <p:cNvSpPr/>
          <p:nvPr/>
        </p:nvSpPr>
        <p:spPr>
          <a:xfrm>
            <a:off x="1980716" y="3929951"/>
            <a:ext cx="296333" cy="296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85A7D80-28C6-4048-BF67-68B83E4474AE}"/>
              </a:ext>
            </a:extLst>
          </p:cNvPr>
          <p:cNvSpPr/>
          <p:nvPr/>
        </p:nvSpPr>
        <p:spPr>
          <a:xfrm>
            <a:off x="2538070" y="4325867"/>
            <a:ext cx="296333" cy="296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C540D9E2-FB5C-40F0-B9DF-0EDD92D70FAD}"/>
              </a:ext>
            </a:extLst>
          </p:cNvPr>
          <p:cNvSpPr/>
          <p:nvPr/>
        </p:nvSpPr>
        <p:spPr>
          <a:xfrm rot="5400000">
            <a:off x="2928367" y="4754766"/>
            <a:ext cx="194731" cy="16787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9D14719E-DB3B-4AE2-865E-63746F856597}"/>
              </a:ext>
            </a:extLst>
          </p:cNvPr>
          <p:cNvSpPr/>
          <p:nvPr/>
        </p:nvSpPr>
        <p:spPr>
          <a:xfrm rot="16200000" flipH="1">
            <a:off x="369087" y="4754766"/>
            <a:ext cx="194731" cy="16787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752DEF-E597-4DB2-B69F-0FB723D02F6F}"/>
              </a:ext>
            </a:extLst>
          </p:cNvPr>
          <p:cNvSpPr txBox="1"/>
          <p:nvPr/>
        </p:nvSpPr>
        <p:spPr>
          <a:xfrm>
            <a:off x="2128882" y="2972783"/>
            <a:ext cx="1382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새로운 장치 등장 시 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WORLD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분리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E5D92A8-AAA4-4BB4-8DC7-CCAE24A9B3E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920863" y="3188227"/>
            <a:ext cx="208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84A4F92-7E83-403D-BFB8-44E5DC2BB382}"/>
              </a:ext>
            </a:extLst>
          </p:cNvPr>
          <p:cNvCxnSpPr>
            <a:cxnSpLocks/>
          </p:cNvCxnSpPr>
          <p:nvPr/>
        </p:nvCxnSpPr>
        <p:spPr>
          <a:xfrm>
            <a:off x="1920863" y="3188226"/>
            <a:ext cx="0" cy="296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AC16F13-2B06-466A-BF57-5D945BBF386B}"/>
              </a:ext>
            </a:extLst>
          </p:cNvPr>
          <p:cNvCxnSpPr>
            <a:stCxn id="49" idx="0"/>
          </p:cNvCxnSpPr>
          <p:nvPr/>
        </p:nvCxnSpPr>
        <p:spPr>
          <a:xfrm flipV="1">
            <a:off x="3109668" y="4838701"/>
            <a:ext cx="6647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C832DD-310E-4475-A8B8-679F09E64518}"/>
              </a:ext>
            </a:extLst>
          </p:cNvPr>
          <p:cNvSpPr txBox="1"/>
          <p:nvPr/>
        </p:nvSpPr>
        <p:spPr>
          <a:xfrm>
            <a:off x="3774440" y="4707896"/>
            <a:ext cx="17940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화살표를 눌러 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WORLD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전환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34BC1A6-DD57-45A1-A9A6-9D5E3FE6A41E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58093" y="4226284"/>
            <a:ext cx="0" cy="1468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02AB86C-D7E5-4C3F-8D8C-98E75408EA11}"/>
              </a:ext>
            </a:extLst>
          </p:cNvPr>
          <p:cNvSpPr txBox="1"/>
          <p:nvPr/>
        </p:nvSpPr>
        <p:spPr>
          <a:xfrm>
            <a:off x="783453" y="511377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레벨 선택</a:t>
            </a:r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B560AD-A914-4ABE-B955-161AF078D220}"/>
              </a:ext>
            </a:extLst>
          </p:cNvPr>
          <p:cNvSpPr txBox="1"/>
          <p:nvPr/>
        </p:nvSpPr>
        <p:spPr>
          <a:xfrm>
            <a:off x="218521" y="569468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게임 화면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80539A-A061-422C-A435-305A16364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33" y="6173986"/>
            <a:ext cx="3050263" cy="171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4D3C60B-59EB-479D-ABDB-0A5FFA7A63E1}"/>
              </a:ext>
            </a:extLst>
          </p:cNvPr>
          <p:cNvCxnSpPr>
            <a:cxnSpLocks/>
          </p:cNvCxnSpPr>
          <p:nvPr/>
        </p:nvCxnSpPr>
        <p:spPr>
          <a:xfrm>
            <a:off x="3260332" y="5615305"/>
            <a:ext cx="250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1CE5E73-9A4F-4B8F-8C88-D33D01E1FC0B}"/>
              </a:ext>
            </a:extLst>
          </p:cNvPr>
          <p:cNvSpPr/>
          <p:nvPr/>
        </p:nvSpPr>
        <p:spPr>
          <a:xfrm>
            <a:off x="3209336" y="6197404"/>
            <a:ext cx="101992" cy="1019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C724B7D-09F5-4CA9-824C-EEFC22EB9E11}"/>
              </a:ext>
            </a:extLst>
          </p:cNvPr>
          <p:cNvCxnSpPr/>
          <p:nvPr/>
        </p:nvCxnSpPr>
        <p:spPr>
          <a:xfrm flipV="1">
            <a:off x="3260332" y="5613400"/>
            <a:ext cx="0" cy="63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F408B08-5973-4A6C-A52B-4BBE6A8B3418}"/>
              </a:ext>
            </a:extLst>
          </p:cNvPr>
          <p:cNvSpPr txBox="1"/>
          <p:nvPr/>
        </p:nvSpPr>
        <p:spPr>
          <a:xfrm>
            <a:off x="3482201" y="5481836"/>
            <a:ext cx="1975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일시정지 단추</a:t>
            </a:r>
            <a:r>
              <a:rPr lang="en-US" altLang="ko-KR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1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누르면 일시정지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DEE1BAD-A2B5-4FF5-9A80-27C21462A8AB}"/>
              </a:ext>
            </a:extLst>
          </p:cNvPr>
          <p:cNvSpPr/>
          <p:nvPr/>
        </p:nvSpPr>
        <p:spPr>
          <a:xfrm>
            <a:off x="4235450" y="5930900"/>
            <a:ext cx="1136646" cy="1549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0A4E8FF-90E4-470D-AA84-20A1A885F828}"/>
              </a:ext>
            </a:extLst>
          </p:cNvPr>
          <p:cNvSpPr/>
          <p:nvPr/>
        </p:nvSpPr>
        <p:spPr>
          <a:xfrm>
            <a:off x="4432591" y="7008974"/>
            <a:ext cx="745067" cy="3026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나가기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EC6784F-B8D8-443D-8E4E-F76B5540F1A1}"/>
              </a:ext>
            </a:extLst>
          </p:cNvPr>
          <p:cNvSpPr/>
          <p:nvPr/>
        </p:nvSpPr>
        <p:spPr>
          <a:xfrm>
            <a:off x="4429888" y="6557454"/>
            <a:ext cx="745067" cy="3026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설정</a:t>
            </a:r>
            <a:endParaRPr lang="en-US" altLang="ko-KR" sz="14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48BD78-F1D6-450B-8AD0-8F50DCADE5B7}"/>
              </a:ext>
            </a:extLst>
          </p:cNvPr>
          <p:cNvSpPr/>
          <p:nvPr/>
        </p:nvSpPr>
        <p:spPr>
          <a:xfrm>
            <a:off x="4429887" y="6099780"/>
            <a:ext cx="745067" cy="3026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재개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5D58265-2D02-4B05-93EE-9C256B9D1175}"/>
              </a:ext>
            </a:extLst>
          </p:cNvPr>
          <p:cNvCxnSpPr>
            <a:stCxn id="88" idx="3"/>
          </p:cNvCxnSpPr>
          <p:nvPr/>
        </p:nvCxnSpPr>
        <p:spPr>
          <a:xfrm flipV="1">
            <a:off x="5174955" y="6705719"/>
            <a:ext cx="571795" cy="3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8A60829-C57C-40B1-B046-102600E270E4}"/>
              </a:ext>
            </a:extLst>
          </p:cNvPr>
          <p:cNvCxnSpPr/>
          <p:nvPr/>
        </p:nvCxnSpPr>
        <p:spPr>
          <a:xfrm flipV="1">
            <a:off x="5753100" y="4552906"/>
            <a:ext cx="0" cy="2151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9589C6C-F09B-4311-A541-167021DE00BD}"/>
              </a:ext>
            </a:extLst>
          </p:cNvPr>
          <p:cNvSpPr/>
          <p:nvPr/>
        </p:nvSpPr>
        <p:spPr>
          <a:xfrm>
            <a:off x="3606632" y="8107092"/>
            <a:ext cx="2693961" cy="14776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진행사항이 손실됩니다</a:t>
            </a:r>
            <a:r>
              <a:rPr lang="en-US" altLang="ko-KR" dirty="0">
                <a:solidFill>
                  <a:sysClr val="windowText" lastClr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진행하시겠습니까</a:t>
            </a:r>
            <a:r>
              <a:rPr lang="en-US" altLang="ko-KR" dirty="0">
                <a:solidFill>
                  <a:sysClr val="windowText" lastClr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41A551D-CDC5-46E8-ACD4-2B1C29391DE3}"/>
              </a:ext>
            </a:extLst>
          </p:cNvPr>
          <p:cNvSpPr/>
          <p:nvPr/>
        </p:nvSpPr>
        <p:spPr>
          <a:xfrm>
            <a:off x="4046401" y="9034571"/>
            <a:ext cx="745067" cy="3026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진행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EF2C799-13CF-4E03-90BA-09B18BC0C33A}"/>
              </a:ext>
            </a:extLst>
          </p:cNvPr>
          <p:cNvSpPr/>
          <p:nvPr/>
        </p:nvSpPr>
        <p:spPr>
          <a:xfrm>
            <a:off x="5231071" y="9034571"/>
            <a:ext cx="745067" cy="3026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취소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F3F0820-23C3-4342-AE98-DC2A862CDBA4}"/>
              </a:ext>
            </a:extLst>
          </p:cNvPr>
          <p:cNvSpPr txBox="1"/>
          <p:nvPr/>
        </p:nvSpPr>
        <p:spPr>
          <a:xfrm>
            <a:off x="1385387" y="8661268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선택 시 되묻는 창 →</a:t>
            </a:r>
          </a:p>
        </p:txBody>
      </p:sp>
    </p:spTree>
    <p:extLst>
      <p:ext uri="{BB962C8B-B14F-4D97-AF65-F5344CB8AC3E}">
        <p14:creationId xmlns:p14="http://schemas.microsoft.com/office/powerpoint/2010/main" val="113408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경기천년바탕 Regular" panose="02020503020101020101" pitchFamily="18" charset="-127"/>
            <a:ea typeface="경기천년바탕 Regular" panose="020205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55</Words>
  <Application>Microsoft Office PowerPoint</Application>
  <PresentationFormat>A4 용지(210x297mm)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경기천년바탕 Regular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박해준</dc:creator>
  <cp:lastModifiedBy>박해준</cp:lastModifiedBy>
  <cp:revision>7</cp:revision>
  <dcterms:created xsi:type="dcterms:W3CDTF">2019-09-16T04:34:46Z</dcterms:created>
  <dcterms:modified xsi:type="dcterms:W3CDTF">2019-09-16T05:05:54Z</dcterms:modified>
</cp:coreProperties>
</file>