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78674" autoAdjust="0"/>
  </p:normalViewPr>
  <p:slideViewPr>
    <p:cSldViewPr>
      <p:cViewPr varScale="1">
        <p:scale>
          <a:sx n="61" d="100"/>
          <a:sy n="61" d="100"/>
        </p:scale>
        <p:origin x="-7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89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37633673"/>
              </p:ext>
            </p:extLst>
          </p:nvPr>
        </p:nvGraphicFramePr>
        <p:xfrm>
          <a:off x="1" y="1166354"/>
          <a:ext cx="9143999" cy="616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019800" y="51054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0" y="990600"/>
            <a:ext cx="3528392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4343400"/>
            <a:ext cx="2880320" cy="232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7543800" y="12192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391400" y="52578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 rot="5400000">
            <a:off x="1447800" y="3733800"/>
            <a:ext cx="762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91000" y="6248400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7924800" y="13716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419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821037" y="4304163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705600" y="40386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7620000" y="20574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12192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8600" y="2667000"/>
            <a:ext cx="3024336" cy="57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7010400" y="4724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85800" y="579120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15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5257800"/>
            <a:ext cx="23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ISIAD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718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9" name="Flèche droite 28"/>
          <p:cNvSpPr/>
          <p:nvPr/>
        </p:nvSpPr>
        <p:spPr>
          <a:xfrm rot="10800000">
            <a:off x="3581400" y="2057400"/>
            <a:ext cx="3886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620000" y="914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sp>
        <p:nvSpPr>
          <p:cNvPr id="31" name="Flèche droite 30"/>
          <p:cNvSpPr/>
          <p:nvPr/>
        </p:nvSpPr>
        <p:spPr>
          <a:xfrm>
            <a:off x="3505200" y="2819400"/>
            <a:ext cx="3657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6705600" y="2819400"/>
            <a:ext cx="609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172200" y="5181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FF00"/>
                </a:solidFill>
              </a:rPr>
              <a:t>Traitemeent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0" y="39624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733800" y="3962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733800" y="39624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5840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69 0.06435 L -0.06736 0.0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50879 L -0.14236 0.03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0.03102 L -0.73403 0.031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403 0.03102 L -0.36736 0.286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6 0.28657 L -0.63403 0.408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5" grpId="4"/>
      <p:bldP spid="15" grpId="5"/>
      <p:bldP spid="15" grpId="6"/>
      <p:bldP spid="24" grpId="0"/>
      <p:bldP spid="27" grpId="0"/>
      <p:bldP spid="36" grpId="0" animBg="1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=""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=""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523</TotalTime>
  <Words>790</Words>
  <Application>Microsoft Office PowerPoint</Application>
  <PresentationFormat>Affichage à l'écran (4:3)</PresentationFormat>
  <Paragraphs>205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Edition ULTRA</cp:lastModifiedBy>
  <cp:revision>64</cp:revision>
  <dcterms:created xsi:type="dcterms:W3CDTF">2006-08-16T00:00:00Z</dcterms:created>
  <dcterms:modified xsi:type="dcterms:W3CDTF">2012-12-05T00:26:49Z</dcterms:modified>
</cp:coreProperties>
</file>