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>
        <p:scale>
          <a:sx n="78" d="100"/>
          <a:sy n="78" d="100"/>
        </p:scale>
        <p:origin x="-9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2E93B-D392-4F99-AB28-CA2A505B8F9B}" type="datetimeFigureOut">
              <a:rPr lang="fr-FR" smtClean="0"/>
              <a:pPr/>
              <a:t>30/01/2013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DD6F-EC3B-42DD-AAB9-F901FF6C6EA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DD6F-EC3B-42DD-AAB9-F901FF6C6EA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Véhicule Automatique Léger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Comité de pilotage N°2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92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Projet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84976" cy="559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R1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90598" cy="27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Sonar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6054427" cy="314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1- </a:t>
            </a:r>
            <a:r>
              <a:rPr lang="fr-FR" dirty="0" err="1" smtClean="0"/>
              <a:t>RoadMap</a:t>
            </a:r>
            <a:endParaRPr lang="fr-FR" dirty="0" smtClean="0"/>
          </a:p>
          <a:p>
            <a:r>
              <a:rPr lang="fr-FR" dirty="0" smtClean="0"/>
              <a:t>2- Etat d’avancement</a:t>
            </a:r>
          </a:p>
          <a:p>
            <a:r>
              <a:rPr lang="fr-FR" dirty="0" smtClean="0"/>
              <a:t>3-  Analyse des risques</a:t>
            </a:r>
          </a:p>
          <a:p>
            <a:r>
              <a:rPr lang="fr-FR" dirty="0" smtClean="0"/>
              <a:t>4-  diagramme de composant et </a:t>
            </a:r>
            <a:r>
              <a:rPr lang="fr-FR" dirty="0" err="1" smtClean="0"/>
              <a:t>dépeloiment</a:t>
            </a:r>
            <a:r>
              <a:rPr lang="fr-FR" dirty="0" smtClean="0"/>
              <a:t> </a:t>
            </a:r>
          </a:p>
          <a:p>
            <a:r>
              <a:rPr lang="fr-FR" dirty="0" smtClean="0"/>
              <a:t> 5- Architecture technique de la R1</a:t>
            </a:r>
          </a:p>
          <a:p>
            <a:r>
              <a:rPr lang="fr-FR" dirty="0" smtClean="0"/>
              <a:t> 6- Intégration  continue (JENKINS)</a:t>
            </a:r>
          </a:p>
          <a:p>
            <a:r>
              <a:rPr lang="fr-FR" dirty="0" smtClean="0"/>
              <a:t> 7- Sonar</a:t>
            </a:r>
          </a:p>
          <a:p>
            <a:r>
              <a:rPr lang="fr-FR" dirty="0" smtClean="0"/>
              <a:t> 8- Démo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Road-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843808" y="3140968"/>
            <a:ext cx="1872208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R1</a:t>
            </a:r>
          </a:p>
          <a:p>
            <a:pPr algn="ctr"/>
            <a:r>
              <a:rPr lang="fr-FR" sz="1200" dirty="0" smtClean="0"/>
              <a:t>Collecter informations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Prioriser messages</a:t>
            </a:r>
          </a:p>
          <a:p>
            <a:pPr algn="ctr"/>
            <a:endParaRPr lang="fr-FR" sz="1200" dirty="0" smtClean="0"/>
          </a:p>
          <a:p>
            <a:pPr algn="ctr"/>
            <a:r>
              <a:rPr lang="fr-FR" sz="1200" dirty="0" smtClean="0"/>
              <a:t>- Création du protocole de communication</a:t>
            </a:r>
          </a:p>
          <a:p>
            <a:pPr algn="ctr"/>
            <a:r>
              <a:rPr lang="fr-FR" sz="1200" dirty="0" smtClean="0"/>
              <a:t>- Création des référentiels </a:t>
            </a:r>
          </a:p>
          <a:p>
            <a:pPr algn="ctr"/>
            <a:r>
              <a:rPr lang="fr-FR" sz="1200" dirty="0" smtClean="0"/>
              <a:t>- </a:t>
            </a:r>
            <a:r>
              <a:rPr lang="fr-FR" sz="1200" dirty="0" err="1" smtClean="0"/>
              <a:t>FrameWork</a:t>
            </a:r>
            <a:r>
              <a:rPr lang="fr-FR" sz="1200" dirty="0" smtClean="0"/>
              <a:t> de simulation</a:t>
            </a:r>
          </a:p>
          <a:p>
            <a:pPr algn="ctr"/>
            <a:endParaRPr lang="fr-FR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503878" y="3157741"/>
            <a:ext cx="1270000" cy="31148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R0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Initialisation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/>
              <a:t>Recueil de besoin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smtClean="0"/>
              <a:t>Préparation pour</a:t>
            </a:r>
          </a:p>
          <a:p>
            <a:pPr algn="ctr"/>
            <a:r>
              <a:rPr lang="fr-FR" sz="1200" dirty="0" smtClean="0"/>
              <a:t>le projet</a:t>
            </a:r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endParaRPr lang="fr-FR" sz="1200" dirty="0" smtClean="0"/>
          </a:p>
          <a:p>
            <a:pPr algn="ctr"/>
            <a:endParaRPr lang="fr-FR" sz="1200" dirty="0"/>
          </a:p>
          <a:p>
            <a:pPr algn="ctr"/>
            <a:r>
              <a:rPr lang="fr-FR" sz="1400" b="1" dirty="0" smtClean="0">
                <a:solidFill>
                  <a:schemeClr val="accent2">
                    <a:lumMod val="75000"/>
                  </a:schemeClr>
                </a:solidFill>
              </a:rPr>
              <a:t>61 SP</a:t>
            </a:r>
          </a:p>
          <a:p>
            <a:pPr algn="ctr"/>
            <a:endParaRPr lang="fr-FR" sz="1200" dirty="0" smtClean="0"/>
          </a:p>
        </p:txBody>
      </p:sp>
      <p:sp>
        <p:nvSpPr>
          <p:cNvPr id="6" name="Rectangle à coins arrondis 5"/>
          <p:cNvSpPr/>
          <p:nvPr/>
        </p:nvSpPr>
        <p:spPr>
          <a:xfrm>
            <a:off x="4735322" y="3157742"/>
            <a:ext cx="1467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R2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-Fonctionnalités de traitement automatique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-Diminution de risque(Réalisation de l’algorithme de réplication)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106 SP</a:t>
            </a:r>
          </a:p>
          <a:p>
            <a:pPr algn="ctr"/>
            <a:endParaRPr lang="fr-FR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400432" y="3157742"/>
            <a:ext cx="1213557" cy="31148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R3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-Eliminer le dernier risque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(Equilibrage de charge)</a:t>
            </a:r>
            <a:endParaRPr lang="fr-FR" sz="1200" dirty="0">
              <a:solidFill>
                <a:srgbClr val="000000"/>
              </a:solidFill>
            </a:endParaRPr>
          </a:p>
          <a:p>
            <a:pPr algn="ctr"/>
            <a:endParaRPr lang="fr-FR" sz="1200" dirty="0" smtClean="0">
              <a:solidFill>
                <a:srgbClr val="000000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-Rendre le projet exploitable dans son vrai contexte pour le client</a:t>
            </a:r>
          </a:p>
          <a:p>
            <a:pPr algn="ctr"/>
            <a:endParaRPr lang="fr-FR" sz="12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accent2">
                    <a:lumMod val="75000"/>
                  </a:schemeClr>
                </a:solidFill>
              </a:rPr>
              <a:t>119 SP</a:t>
            </a:r>
          </a:p>
          <a:p>
            <a:pPr algn="ctr"/>
            <a:endParaRPr lang="fr-F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Flèche vers la droite 37"/>
          <p:cNvSpPr/>
          <p:nvPr/>
        </p:nvSpPr>
        <p:spPr>
          <a:xfrm>
            <a:off x="1390989" y="2675099"/>
            <a:ext cx="6124222" cy="3112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756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15/10/2012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07/12/2012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54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0" name="Connecteur droit 9"/>
          <p:cNvCxnSpPr>
            <a:stCxn id="9" idx="2"/>
          </p:cNvCxnSpPr>
          <p:nvPr/>
        </p:nvCxnSpPr>
        <p:spPr>
          <a:xfrm>
            <a:off x="2110656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52056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08/12/2012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01/02/2013</a:t>
            </a:r>
            <a:r>
              <a:rPr lang="fr-FR" sz="1200" dirty="0" smtClean="0">
                <a:solidFill>
                  <a:srgbClr val="000000"/>
                </a:solidFill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56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35322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02/02/2013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31/03/2013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58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02879" y="1556792"/>
            <a:ext cx="1270000" cy="899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Déb: 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01/04/2013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</a:rPr>
              <a:t>Fin :</a:t>
            </a:r>
            <a:r>
              <a:rPr lang="fr-FR" sz="1200" b="0" i="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25/05/2013</a:t>
            </a:r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55 jours</a:t>
            </a:r>
            <a:endParaRPr lang="fr-FR" sz="1200" b="0" i="0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4" name="Connecteur droit 13"/>
          <p:cNvCxnSpPr>
            <a:stCxn id="11" idx="2"/>
          </p:cNvCxnSpPr>
          <p:nvPr/>
        </p:nvCxnSpPr>
        <p:spPr>
          <a:xfrm>
            <a:off x="3787056" y="2455958"/>
            <a:ext cx="2822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2" idx="2"/>
          </p:cNvCxnSpPr>
          <p:nvPr/>
        </p:nvCxnSpPr>
        <p:spPr>
          <a:xfrm>
            <a:off x="5370322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2"/>
          </p:cNvCxnSpPr>
          <p:nvPr/>
        </p:nvCxnSpPr>
        <p:spPr>
          <a:xfrm>
            <a:off x="6837879" y="2455958"/>
            <a:ext cx="0" cy="270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3920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Etat d’avancement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784976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d’avancement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56084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700808"/>
          <a:ext cx="8352929" cy="4080117"/>
        </p:xfrm>
        <a:graphic>
          <a:graphicData uri="http://schemas.openxmlformats.org/drawingml/2006/table">
            <a:tbl>
              <a:tblPr/>
              <a:tblGrid>
                <a:gridCol w="3412038"/>
                <a:gridCol w="1113365"/>
                <a:gridCol w="900225"/>
                <a:gridCol w="782413"/>
                <a:gridCol w="1120558"/>
                <a:gridCol w="1024330"/>
              </a:tblGrid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latin typeface="Calibri"/>
                          <a:ea typeface="Calibri"/>
                          <a:cs typeface="Arial"/>
                        </a:rPr>
                        <a:t>Risque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Probabilité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Degré d’impact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Gravité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Classement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Anciennes gravités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Perte de données dans le cas où le composant RTDS contenant les données tombe en panne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9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de réponses tardives aux messages du composant embarqué qui doivent respecter la contrainte du temps réel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Arial"/>
                        </a:rPr>
                        <a:t>Risque de surcharge d’un composant RTDG qui ne pourra traiter les requêtes qui lui ont été envoyées que ce soit de la part du RTDRS ou du composant embarqué.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6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>
                          <a:latin typeface="Calibri"/>
                          <a:ea typeface="Calibri"/>
                          <a:cs typeface="Arial"/>
                        </a:rPr>
                        <a:t>-Risque que le composant RTDG ne reçoive pas les informations, représentant les contre-mesures du composant RTDRS ou le RTDRS à partir du RTDG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100" dirty="0">
                          <a:latin typeface="Calibri"/>
                          <a:ea typeface="Calibri"/>
                          <a:cs typeface="Arial"/>
                        </a:rPr>
                        <a:t>Risque que l’environnement de simulation ne s’exécute pas sur n’importe quel réseau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  <a:endParaRPr lang="fr-FR" sz="110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  <a:endParaRPr lang="fr-FR" sz="1100" dirty="0"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5713" marR="657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Total des anciennes gravités : 53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Total des nouvelles gravités  : 36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                                                 </a:t>
            </a:r>
          </a:p>
          <a:p>
            <a:pPr>
              <a:buNone/>
            </a:pPr>
            <a:r>
              <a:rPr lang="fr-FR" dirty="0" smtClean="0"/>
              <a:t>				</a:t>
            </a:r>
          </a:p>
          <a:p>
            <a:pPr>
              <a:buNone/>
            </a:pPr>
            <a:r>
              <a:rPr lang="fr-FR" dirty="0" smtClean="0"/>
              <a:t>					Baisse de la gravité totale</a:t>
            </a:r>
            <a:endParaRPr lang="fr-FR" dirty="0"/>
          </a:p>
        </p:txBody>
      </p:sp>
      <p:sp>
        <p:nvSpPr>
          <p:cNvPr id="4" name="Flèche vers le bas 3"/>
          <p:cNvSpPr/>
          <p:nvPr/>
        </p:nvSpPr>
        <p:spPr>
          <a:xfrm>
            <a:off x="6156176" y="2204864"/>
            <a:ext cx="360040" cy="2592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Projet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64096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composant R1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97381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494</TotalTime>
  <Words>329</Words>
  <Application>Microsoft Office PowerPoint</Application>
  <PresentationFormat>Affichage à l'écran (4:3)</PresentationFormat>
  <Paragraphs>125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Civil</vt:lpstr>
      <vt:lpstr>Comité de pilotage N°2</vt:lpstr>
      <vt:lpstr>Plan</vt:lpstr>
      <vt:lpstr>Road-Map</vt:lpstr>
      <vt:lpstr>Etat d’avancement</vt:lpstr>
      <vt:lpstr>Etat d’avancement</vt:lpstr>
      <vt:lpstr>Analyse de risque</vt:lpstr>
      <vt:lpstr>Analyse des risques</vt:lpstr>
      <vt:lpstr>Diagramme de composant Projet</vt:lpstr>
      <vt:lpstr>Diagramme de composant R1</vt:lpstr>
      <vt:lpstr>Diagramme de Déploiement Projet</vt:lpstr>
      <vt:lpstr>Diagramme de déploiement R1</vt:lpstr>
      <vt:lpstr>Intégration Continue</vt:lpstr>
      <vt:lpstr>Sonar</vt:lpstr>
      <vt:lpstr>Démonstration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de pilotage N°2</dc:title>
  <dc:creator>Hamza</dc:creator>
  <cp:lastModifiedBy>Hamza</cp:lastModifiedBy>
  <cp:revision>14</cp:revision>
  <dcterms:created xsi:type="dcterms:W3CDTF">2013-01-29T13:35:50Z</dcterms:created>
  <dcterms:modified xsi:type="dcterms:W3CDTF">2013-01-30T00:30:22Z</dcterms:modified>
</cp:coreProperties>
</file>