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</a:t>
            </a:r>
            <a:r>
              <a:rPr lang="fr-FR" dirty="0" smtClean="0"/>
              <a:t>programmation : </a:t>
            </a:r>
            <a:r>
              <a:rPr lang="fr-FR" dirty="0" smtClean="0"/>
              <a:t>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</a:t>
            </a:r>
            <a:r>
              <a:rPr lang="fr-FR" dirty="0" smtClean="0"/>
              <a:t>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</a:t>
            </a:r>
            <a:r>
              <a:rPr lang="fr-FR" dirty="0" smtClean="0"/>
              <a:t>Réel : </a:t>
            </a:r>
            <a:r>
              <a:rPr lang="fr-FR" dirty="0" err="1" smtClean="0"/>
              <a:t>Javalotion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92003"/>
            <a:ext cx="562053" cy="4858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75" y="3501657"/>
            <a:ext cx="562053" cy="4858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1057"/>
            <a:ext cx="695422" cy="9240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10" y="3687473"/>
            <a:ext cx="695422" cy="11810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9" y="5654192"/>
            <a:ext cx="695422" cy="9240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21" y="3620289"/>
            <a:ext cx="695422" cy="9240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83950" y="2049918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633" y="3668158"/>
            <a:ext cx="170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2760" y="606637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  <a:endParaRPr lang="fr-F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7628" y="3886200"/>
            <a:ext cx="138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cxnSp>
        <p:nvCxnSpPr>
          <p:cNvPr id="50" name="Straight Arrow Connector 49"/>
          <p:cNvCxnSpPr>
            <a:stCxn id="40" idx="0"/>
          </p:cNvCxnSpPr>
          <p:nvPr/>
        </p:nvCxnSpPr>
        <p:spPr>
          <a:xfrm flipV="1">
            <a:off x="890626" y="2049918"/>
            <a:ext cx="2919374" cy="144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19776">
            <a:off x="1713123" y="2399799"/>
            <a:ext cx="1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commit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1532002" y="2436628"/>
            <a:ext cx="2205519" cy="106502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031660">
            <a:off x="2582914" y="2416833"/>
            <a:ext cx="9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update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0000" y="1836086"/>
            <a:ext cx="2514600" cy="1059514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54"/>
          <p:cNvSpPr/>
          <p:nvPr/>
        </p:nvSpPr>
        <p:spPr>
          <a:xfrm>
            <a:off x="3661321" y="3576002"/>
            <a:ext cx="2819400" cy="137699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94595" y="5797698"/>
            <a:ext cx="1437444" cy="65944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ounded Rectangle 56"/>
          <p:cNvSpPr/>
          <p:nvPr/>
        </p:nvSpPr>
        <p:spPr>
          <a:xfrm>
            <a:off x="7239000" y="3467187"/>
            <a:ext cx="1676400" cy="118101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5800685" y="1417071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5018" y="3237601"/>
            <a:ext cx="11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Jenkins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4595" y="5797698"/>
            <a:ext cx="11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SONAR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7521" y="3668158"/>
            <a:ext cx="2667000" cy="12003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>
            <a:stCxn id="54" idx="2"/>
            <a:endCxn id="55" idx="0"/>
          </p:cNvCxnSpPr>
          <p:nvPr/>
        </p:nvCxnSpPr>
        <p:spPr>
          <a:xfrm>
            <a:off x="5067300" y="2895600"/>
            <a:ext cx="3721" cy="68040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55" idx="3"/>
          </p:cNvCxnSpPr>
          <p:nvPr/>
        </p:nvCxnSpPr>
        <p:spPr>
          <a:xfrm flipH="1">
            <a:off x="6480721" y="4057694"/>
            <a:ext cx="758279" cy="2068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37601"/>
            <a:ext cx="722810" cy="5332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928853"/>
            <a:ext cx="762066" cy="28622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98047"/>
            <a:ext cx="838200" cy="40695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53200" y="5448661"/>
            <a:ext cx="2362200" cy="12954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/>
          <p:cNvSpPr txBox="1"/>
          <p:nvPr/>
        </p:nvSpPr>
        <p:spPr>
          <a:xfrm>
            <a:off x="7274750" y="5448661"/>
            <a:ext cx="12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</a:t>
            </a:r>
            <a:endParaRPr lang="fr-FR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75" y="4876497"/>
            <a:ext cx="1091925" cy="762303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8077200" y="3919649"/>
            <a:ext cx="762000" cy="28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67" idx="1"/>
            <a:endCxn id="55" idx="2"/>
          </p:cNvCxnSpPr>
          <p:nvPr/>
        </p:nvCxnSpPr>
        <p:spPr>
          <a:xfrm flipH="1" flipV="1">
            <a:off x="5071021" y="4953000"/>
            <a:ext cx="1482179" cy="1143361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858289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094784" y="1524000"/>
            <a:ext cx="3744416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382816" y="1663824"/>
            <a:ext cx="1152128" cy="1003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39000" y="1735832"/>
            <a:ext cx="1440160" cy="931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715000" y="1816224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4221088"/>
            <a:ext cx="26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ISIADComponentSimulator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339752" y="17728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35730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4725144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48064" y="5445224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sp>
        <p:nvSpPr>
          <p:cNvPr id="22" name="Ellipse 32"/>
          <p:cNvSpPr/>
          <p:nvPr/>
        </p:nvSpPr>
        <p:spPr>
          <a:xfrm>
            <a:off x="4932040" y="5085184"/>
            <a:ext cx="14401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21288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827584" y="472514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 -0.0037 L 0.25 -2.932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67345E-6 L 0.5 2.6734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3.70028E-8 L 0.5 0.531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0.53145 L 0.25 0.531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32192E-6 L -0.02552 -0.220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2204 L -0.24409 -0.068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6" grpId="0" animBg="1"/>
      <p:bldP spid="22" grpId="0" animBg="1"/>
      <p:bldP spid="22" grpId="1" animBg="1"/>
      <p:bldP spid="22" grpId="2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4827741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736</Words>
  <Application>Microsoft Office PowerPoint</Application>
  <PresentationFormat>On-screen Show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PowerPoint Presentation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Nidal</cp:lastModifiedBy>
  <cp:revision>45</cp:revision>
  <dcterms:created xsi:type="dcterms:W3CDTF">2006-08-16T00:00:00Z</dcterms:created>
  <dcterms:modified xsi:type="dcterms:W3CDTF">2012-12-04T18:56:56Z</dcterms:modified>
</cp:coreProperties>
</file>