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88" r:id="rId13"/>
    <p:sldId id="289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78674" autoAdjust="0"/>
  </p:normalViewPr>
  <p:slideViewPr>
    <p:cSldViewPr>
      <p:cViewPr varScale="1">
        <p:scale>
          <a:sx n="61" d="100"/>
          <a:sy n="61" d="100"/>
        </p:scale>
        <p:origin x="-78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892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17665806"/>
              </p:ext>
            </p:extLst>
          </p:nvPr>
        </p:nvGraphicFramePr>
        <p:xfrm>
          <a:off x="0" y="1340769"/>
          <a:ext cx="1013460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23"/>
                <a:gridCol w="2459923"/>
                <a:gridCol w="1414280"/>
                <a:gridCol w="3800475"/>
              </a:tblGrid>
              <a:tr h="520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9150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64859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fusion).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Siteweb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http://msdn.microsoft.com/frfr/library/ms152565%28v=sql.105%29.aspx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3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37633673"/>
              </p:ext>
            </p:extLst>
          </p:nvPr>
        </p:nvGraphicFramePr>
        <p:xfrm>
          <a:off x="1" y="1166354"/>
          <a:ext cx="9143999" cy="616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sur les algorithmes d’équilibrage de charge 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-Estimation du temps d'indisponibilité toléré sur une durée donnée (un an par exemple) d’une copie du composant RTDG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-Définition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sur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« 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in action » de Bruce Snyder disponible en format papier et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ebook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 Formation Samedi 08/12/12 en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avec Mr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Redouane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Qarra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685800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943600" y="15240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2133600" y="15240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162800" y="16764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2438400" y="20574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4038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286000" y="17526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3429000"/>
            <a:ext cx="21636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81600" y="45720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81600" y="5715000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096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609600" y="4876800"/>
            <a:ext cx="237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860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124200" y="3429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352800" y="20574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5800" y="2209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cxnSp>
        <p:nvCxnSpPr>
          <p:cNvPr id="32" name="Connecteur droit avec flèche 31"/>
          <p:cNvCxnSpPr>
            <a:stCxn id="30" idx="3"/>
          </p:cNvCxnSpPr>
          <p:nvPr/>
        </p:nvCxnSpPr>
        <p:spPr>
          <a:xfrm>
            <a:off x="1905000" y="2363689"/>
            <a:ext cx="485048" cy="1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29000" y="34290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00231 L 0.4159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71 0.50301 L 0.23855 0.50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4 0.50532 L 0.1684 0.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 0.25 L -0.06736 0.419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2"/>
      <p:bldP spid="15" grpId="3"/>
      <p:bldP spid="15" grpId="4"/>
      <p:bldP spid="15" grpId="5"/>
      <p:bldP spid="16" grpId="0" animBg="1"/>
      <p:bldP spid="24" grpId="0"/>
      <p:bldP spid="27" grpId="0"/>
      <p:bldP spid="28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="" xmlns:p14="http://schemas.microsoft.com/office/powerpoint/2010/main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="" xmlns:p14="http://schemas.microsoft.com/office/powerpoint/2010/main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531</TotalTime>
  <Words>767</Words>
  <Application>Microsoft Office PowerPoint</Application>
  <PresentationFormat>Affichage à l'écran (4:3)</PresentationFormat>
  <Paragraphs>200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Diapositive 6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Edition ULTRA</cp:lastModifiedBy>
  <cp:revision>56</cp:revision>
  <dcterms:created xsi:type="dcterms:W3CDTF">2006-08-16T00:00:00Z</dcterms:created>
  <dcterms:modified xsi:type="dcterms:W3CDTF">2012-12-05T02:18:36Z</dcterms:modified>
</cp:coreProperties>
</file>