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88" r:id="rId13"/>
    <p:sldId id="289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8674" autoAdjust="0"/>
  </p:normalViewPr>
  <p:slideViewPr>
    <p:cSldViewPr>
      <p:cViewPr varScale="1">
        <p:scale>
          <a:sx n="71" d="100"/>
          <a:sy n="71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616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les algorithmes d’équilibrage de charge 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-Estimation du temps d'indisponibilité toléré sur une durée donnée (un an par exemple) d’une copie du composant RTDG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-Définition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« 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in action » de Bruce Snyder disponible en format papier et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ebook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 Formation Samedi 08/12/12 en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avec Mr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Redouane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Qarra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Javolution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91" name="Rectangle à coins arrondis 90"/>
          <p:cNvSpPr/>
          <p:nvPr/>
        </p:nvSpPr>
        <p:spPr>
          <a:xfrm>
            <a:off x="6019800" y="51054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990600"/>
            <a:ext cx="3528392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95536" y="4343400"/>
            <a:ext cx="2880320" cy="232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94" name="Rectangle à coins arrondis 93"/>
          <p:cNvSpPr/>
          <p:nvPr/>
        </p:nvSpPr>
        <p:spPr>
          <a:xfrm>
            <a:off x="7543800" y="12192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7391400" y="52578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6" name="Double flèche horizontale 95"/>
          <p:cNvSpPr/>
          <p:nvPr/>
        </p:nvSpPr>
        <p:spPr>
          <a:xfrm rot="5400000">
            <a:off x="1447800" y="3733800"/>
            <a:ext cx="762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4191000" y="6248400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98" name="Organigramme : Disque magnétique 97"/>
          <p:cNvSpPr/>
          <p:nvPr/>
        </p:nvSpPr>
        <p:spPr>
          <a:xfrm>
            <a:off x="7924800" y="13716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57200" y="4419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00" name="Chevron 99"/>
          <p:cNvSpPr/>
          <p:nvPr/>
        </p:nvSpPr>
        <p:spPr>
          <a:xfrm rot="5400000">
            <a:off x="6821037" y="4304163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Organigramme : Extraire 15"/>
          <p:cNvSpPr/>
          <p:nvPr/>
        </p:nvSpPr>
        <p:spPr>
          <a:xfrm rot="10800000">
            <a:off x="6705600" y="40386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1"/>
          <p:cNvSpPr txBox="1"/>
          <p:nvPr/>
        </p:nvSpPr>
        <p:spPr>
          <a:xfrm>
            <a:off x="7620000" y="20574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4800" y="12192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228600" y="2667000"/>
            <a:ext cx="3024336" cy="57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05" name="Flèche vers le bas 27"/>
          <p:cNvSpPr/>
          <p:nvPr/>
        </p:nvSpPr>
        <p:spPr>
          <a:xfrm>
            <a:off x="7010400" y="4724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685800" y="579120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15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ZoneTexte 34"/>
          <p:cNvSpPr txBox="1"/>
          <p:nvPr/>
        </p:nvSpPr>
        <p:spPr>
          <a:xfrm>
            <a:off x="609600" y="5257800"/>
            <a:ext cx="23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ISIAD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9718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110" name="Flèche droite 109"/>
          <p:cNvSpPr/>
          <p:nvPr/>
        </p:nvSpPr>
        <p:spPr>
          <a:xfrm rot="10800000">
            <a:off x="3581400" y="2057400"/>
            <a:ext cx="3886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620000" y="914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sp>
        <p:nvSpPr>
          <p:cNvPr id="112" name="Flèche droite 111"/>
          <p:cNvSpPr/>
          <p:nvPr/>
        </p:nvSpPr>
        <p:spPr>
          <a:xfrm>
            <a:off x="3505200" y="2819400"/>
            <a:ext cx="3657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Flèche vers le bas 112"/>
          <p:cNvSpPr/>
          <p:nvPr/>
        </p:nvSpPr>
        <p:spPr>
          <a:xfrm>
            <a:off x="6705600" y="2819400"/>
            <a:ext cx="609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6172200" y="5181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FF00"/>
                </a:solidFill>
              </a:rPr>
              <a:t>Traitemeent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733800" y="39624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3733800" y="3962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3733800" y="39624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5840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69 0.06435 L -0.06736 0.0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50879 L -0.14236 0.03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0.03102 L -0.73403 0.031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403 0.03102 L -0.36736 0.286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6 0.28657 L -0.63403 0.408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2" grpId="0"/>
      <p:bldP spid="102" grpId="1"/>
      <p:bldP spid="102" grpId="2"/>
      <p:bldP spid="102" grpId="3"/>
      <p:bldP spid="102" grpId="4"/>
      <p:bldP spid="102" grpId="5"/>
      <p:bldP spid="102" grpId="6"/>
      <p:bldP spid="108" grpId="0"/>
      <p:bldP spid="109" grpId="0"/>
      <p:bldP spid="115" grpId="0" animBg="1"/>
      <p:bldP spid="116" grpId="0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144" y="2780928"/>
            <a:ext cx="2756992" cy="9906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677</TotalTime>
  <Words>770</Words>
  <Application>Microsoft Office PowerPoint</Application>
  <PresentationFormat>On-screen Show (4:3)</PresentationFormat>
  <Paragraphs>202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PowerPoint Presentation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Nidal</cp:lastModifiedBy>
  <cp:revision>62</cp:revision>
  <dcterms:created xsi:type="dcterms:W3CDTF">2006-08-16T00:00:00Z</dcterms:created>
  <dcterms:modified xsi:type="dcterms:W3CDTF">2012-12-05T11:26:45Z</dcterms:modified>
</cp:coreProperties>
</file>