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2" r:id="rId5"/>
    <p:sldId id="268" r:id="rId6"/>
    <p:sldId id="279" r:id="rId7"/>
    <p:sldId id="280" r:id="rId8"/>
    <p:sldId id="281" r:id="rId9"/>
    <p:sldId id="269" r:id="rId10"/>
    <p:sldId id="260" r:id="rId11"/>
    <p:sldId id="259" r:id="rId12"/>
    <p:sldId id="277" r:id="rId13"/>
    <p:sldId id="278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665806"/>
              </p:ext>
            </p:extLst>
          </p:nvPr>
        </p:nvGraphicFramePr>
        <p:xfrm>
          <a:off x="0" y="1340768"/>
          <a:ext cx="9144000" cy="74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79"/>
                <a:gridCol w="2219479"/>
                <a:gridCol w="1276042"/>
                <a:gridCol w="3429000"/>
              </a:tblGrid>
              <a:tr h="1000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2057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fusion).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Siteweb: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msdn.microsoft.com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frfr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/library/ms152565%28v=sql.105%29.aspx</a:t>
                      </a:r>
                      <a:endParaRPr lang="fr-FR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33673"/>
              </p:ext>
            </p:extLst>
          </p:nvPr>
        </p:nvGraphicFramePr>
        <p:xfrm>
          <a:off x="1" y="1166354"/>
          <a:ext cx="9143999" cy="50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082817" y="6260068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de programmation: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OS: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MOM: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Réel: </a:t>
            </a:r>
            <a:r>
              <a:rPr lang="fr-FR" dirty="0" err="1" smtClean="0"/>
              <a:t>Javalotion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4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2553"/>
            <a:ext cx="7467600" cy="474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09176"/>
            <a:ext cx="7605711" cy="519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92003"/>
            <a:ext cx="562053" cy="4858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75" y="3501657"/>
            <a:ext cx="562053" cy="4858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11057"/>
            <a:ext cx="695422" cy="9240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10" y="3687473"/>
            <a:ext cx="695422" cy="118101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89" y="5654192"/>
            <a:ext cx="695422" cy="9240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21" y="3620289"/>
            <a:ext cx="695422" cy="92405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683950" y="2049918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18633" y="3668158"/>
            <a:ext cx="170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82760" y="6066373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  <a:endParaRPr lang="fr-F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7628" y="3886200"/>
            <a:ext cx="138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cxnSp>
        <p:nvCxnSpPr>
          <p:cNvPr id="50" name="Straight Arrow Connector 49"/>
          <p:cNvCxnSpPr>
            <a:stCxn id="40" idx="0"/>
          </p:cNvCxnSpPr>
          <p:nvPr/>
        </p:nvCxnSpPr>
        <p:spPr>
          <a:xfrm flipV="1">
            <a:off x="890626" y="2049918"/>
            <a:ext cx="2919374" cy="1442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019776">
            <a:off x="1713123" y="2399799"/>
            <a:ext cx="10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commit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endCxn id="41" idx="0"/>
          </p:cNvCxnSpPr>
          <p:nvPr/>
        </p:nvCxnSpPr>
        <p:spPr>
          <a:xfrm flipH="1">
            <a:off x="1532002" y="2436628"/>
            <a:ext cx="2205519" cy="106502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0031660">
            <a:off x="2582914" y="2416833"/>
            <a:ext cx="9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update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10000" y="1836086"/>
            <a:ext cx="2514600" cy="1059514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ounded Rectangle 54"/>
          <p:cNvSpPr/>
          <p:nvPr/>
        </p:nvSpPr>
        <p:spPr>
          <a:xfrm>
            <a:off x="3661321" y="3576002"/>
            <a:ext cx="2819400" cy="137699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94595" y="5797698"/>
            <a:ext cx="1437444" cy="65944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ounded Rectangle 56"/>
          <p:cNvSpPr/>
          <p:nvPr/>
        </p:nvSpPr>
        <p:spPr>
          <a:xfrm>
            <a:off x="7239000" y="3467187"/>
            <a:ext cx="1676400" cy="118101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5800685" y="1417071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25018" y="3237601"/>
            <a:ext cx="110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Jenkins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4595" y="5797698"/>
            <a:ext cx="113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SONAR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737521" y="3668158"/>
            <a:ext cx="2667000" cy="120032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/>
          <p:cNvCxnSpPr>
            <a:stCxn id="54" idx="2"/>
            <a:endCxn id="55" idx="0"/>
          </p:cNvCxnSpPr>
          <p:nvPr/>
        </p:nvCxnSpPr>
        <p:spPr>
          <a:xfrm>
            <a:off x="5067300" y="2895600"/>
            <a:ext cx="3721" cy="68040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1"/>
            <a:endCxn id="55" idx="3"/>
          </p:cNvCxnSpPr>
          <p:nvPr/>
        </p:nvCxnSpPr>
        <p:spPr>
          <a:xfrm flipH="1">
            <a:off x="6480721" y="4057694"/>
            <a:ext cx="758279" cy="2068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37601"/>
            <a:ext cx="722810" cy="5332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928853"/>
            <a:ext cx="762066" cy="28622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98047"/>
            <a:ext cx="838200" cy="406953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6553200" y="5448661"/>
            <a:ext cx="2362200" cy="12954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/>
          <p:cNvSpPr txBox="1"/>
          <p:nvPr/>
        </p:nvSpPr>
        <p:spPr>
          <a:xfrm>
            <a:off x="7274750" y="5448661"/>
            <a:ext cx="12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</a:t>
            </a:r>
            <a:endParaRPr lang="fr-FR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75" y="4876497"/>
            <a:ext cx="1091925" cy="762303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8077200" y="3919649"/>
            <a:ext cx="762000" cy="286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>
            <a:stCxn id="67" idx="1"/>
            <a:endCxn id="55" idx="2"/>
          </p:cNvCxnSpPr>
          <p:nvPr/>
        </p:nvCxnSpPr>
        <p:spPr>
          <a:xfrm flipH="1" flipV="1">
            <a:off x="5071021" y="4953000"/>
            <a:ext cx="1482179" cy="1143361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30" y="2858289"/>
            <a:ext cx="1090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094784" y="1524000"/>
            <a:ext cx="3744416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60032" y="4365104"/>
            <a:ext cx="352839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3933056"/>
            <a:ext cx="28803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5382816" y="1663824"/>
            <a:ext cx="1152128" cy="10031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239000" y="1735832"/>
            <a:ext cx="1440160" cy="931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5301208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91880" y="573325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5715000" y="1816224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5536" y="4221088"/>
            <a:ext cx="26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ISIADComponentSimulator</a:t>
            </a:r>
            <a:endParaRPr lang="fr-FR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699469" y="3575918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660232" y="33528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2339752" y="177281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9952" y="357301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4725144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48064" y="5445224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6902544" y="4038600"/>
            <a:ext cx="45719" cy="32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30"/>
          <p:cNvSpPr/>
          <p:nvPr/>
        </p:nvSpPr>
        <p:spPr>
          <a:xfrm>
            <a:off x="6629400" y="281693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1560" y="53012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sp>
        <p:nvSpPr>
          <p:cNvPr id="22" name="Ellipse 32"/>
          <p:cNvSpPr/>
          <p:nvPr/>
        </p:nvSpPr>
        <p:spPr>
          <a:xfrm>
            <a:off x="4932040" y="5085184"/>
            <a:ext cx="14401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6021288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827584" y="472514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message</a:t>
            </a:r>
            <a:endParaRPr lang="fr-FR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 -0.0037 L 0.25 -2.932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67345E-6 L 0.5 2.6734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3.70028E-8 L 0.5 0.531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0.53145 L 0.25 0.5314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32192E-6 L -0.02552 -0.220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52 -0.2204 L -0.24409 -0.0682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1"/>
      <p:bldP spid="15" grpId="2"/>
      <p:bldP spid="15" grpId="3"/>
      <p:bldP spid="16" grpId="0" animBg="1"/>
      <p:bldP spid="22" grpId="0" animBg="1"/>
      <p:bldP spid="22" grpId="1" animBg="1"/>
      <p:bldP spid="22" grpId="2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06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4827741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83722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2"/>
            <a:ext cx="1270000" cy="8991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4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val="22122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fr-FR" dirty="0" smtClean="0"/>
              <a:t>Réunion après le comité de pilotage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Evaluation (remarques lors de comité)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Décomposition des fonctionnalités en US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Estimer la charge des US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val="16598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417</TotalTime>
  <Words>730</Words>
  <Application>Microsoft Office PowerPoint</Application>
  <PresentationFormat>On-screen Show (4:3)</PresentationFormat>
  <Paragraphs>196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PowerPoint Presentation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Nidal</cp:lastModifiedBy>
  <cp:revision>42</cp:revision>
  <dcterms:created xsi:type="dcterms:W3CDTF">2006-08-16T00:00:00Z</dcterms:created>
  <dcterms:modified xsi:type="dcterms:W3CDTF">2012-12-04T17:45:12Z</dcterms:modified>
</cp:coreProperties>
</file>