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>
        <p:scale>
          <a:sx n="78" d="100"/>
          <a:sy n="78" d="100"/>
        </p:scale>
        <p:origin x="-172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E93B-D392-4F99-AB28-CA2A505B8F9B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DD6F-EC3B-42DD-AAB9-F901FF6C6EA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8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Projet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84976" cy="559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R1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90598" cy="27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Calibri" pitchFamily="34" charset="0"/>
              </a:rPr>
              <a:t>Interpréter </a:t>
            </a:r>
            <a:r>
              <a:rPr lang="fr-FR" sz="2000" dirty="0" smtClean="0">
                <a:latin typeface="Calibri" pitchFamily="34" charset="0"/>
              </a:rPr>
              <a:t>un message reçu </a:t>
            </a:r>
            <a:r>
              <a:rPr lang="fr-FR" sz="2000" dirty="0">
                <a:latin typeface="Calibri" pitchFamily="34" charset="0"/>
              </a:rPr>
              <a:t>depuis </a:t>
            </a:r>
            <a:r>
              <a:rPr lang="fr-FR" sz="2000" dirty="0" smtClean="0">
                <a:latin typeface="Calibri" pitchFamily="34" charset="0"/>
              </a:rPr>
              <a:t>un composant embarqué </a:t>
            </a:r>
            <a:r>
              <a:rPr lang="fr-FR" sz="2000" dirty="0">
                <a:latin typeface="Calibri" pitchFamily="34" charset="0"/>
              </a:rPr>
              <a:t>(</a:t>
            </a:r>
            <a:r>
              <a:rPr lang="fr-FR" sz="2000" dirty="0" err="1">
                <a:latin typeface="Calibri" pitchFamily="34" charset="0"/>
              </a:rPr>
              <a:t>parser</a:t>
            </a:r>
            <a:r>
              <a:rPr lang="fr-FR" sz="2000" dirty="0" smtClean="0">
                <a:latin typeface="Calibri" pitchFamily="34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latin typeface="Calibri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Collecter </a:t>
            </a:r>
            <a:r>
              <a:rPr lang="fr-FR" dirty="0"/>
              <a:t>les informations </a:t>
            </a:r>
            <a:r>
              <a:rPr lang="fr-FR" dirty="0" smtClean="0"/>
              <a:t>terrain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42493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Calibri" pitchFamily="34" charset="0"/>
              </a:rPr>
              <a:t>Affecter les messages critiques à un buffer</a:t>
            </a:r>
          </a:p>
          <a:p>
            <a:pPr marL="0" indent="0">
              <a:buNone/>
            </a:pPr>
            <a:endParaRPr lang="fr-FR" sz="2000" dirty="0">
              <a:latin typeface="Calibri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012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Prioriser message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704856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9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itchFamily="34" charset="0"/>
              </a:rPr>
              <a:t>Affecter les messages critiques aux buffers par ordre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012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de séquences: Prioriser message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928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2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054427" cy="314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1- </a:t>
            </a:r>
            <a:r>
              <a:rPr lang="fr-FR" dirty="0" err="1" smtClean="0"/>
              <a:t>RoadMap</a:t>
            </a:r>
            <a:endParaRPr lang="fr-FR" dirty="0" smtClean="0"/>
          </a:p>
          <a:p>
            <a:r>
              <a:rPr lang="fr-FR" dirty="0" smtClean="0"/>
              <a:t>2- Etat d’avancement</a:t>
            </a:r>
          </a:p>
          <a:p>
            <a:r>
              <a:rPr lang="fr-FR" dirty="0" smtClean="0"/>
              <a:t>3-  Analyse des risques</a:t>
            </a:r>
          </a:p>
          <a:p>
            <a:r>
              <a:rPr lang="fr-FR" dirty="0" smtClean="0"/>
              <a:t>4-  diagramme de composant et </a:t>
            </a:r>
            <a:r>
              <a:rPr lang="fr-FR" dirty="0" err="1" smtClean="0"/>
              <a:t>dépeloiment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 5- Architecture technique de la R1</a:t>
            </a:r>
          </a:p>
          <a:p>
            <a:r>
              <a:rPr lang="fr-FR" dirty="0" smtClean="0"/>
              <a:t> 6- Intégration  continue (JENKINS)</a:t>
            </a:r>
          </a:p>
          <a:p>
            <a:r>
              <a:rPr lang="fr-FR" dirty="0" smtClean="0"/>
              <a:t> 7- Sonar</a:t>
            </a:r>
          </a:p>
          <a:p>
            <a:r>
              <a:rPr lang="fr-FR" dirty="0" smtClean="0"/>
              <a:t> 8- Démo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Road-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843808" y="3140968"/>
            <a:ext cx="1872208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R1</a:t>
            </a:r>
          </a:p>
          <a:p>
            <a:pPr algn="ctr"/>
            <a:r>
              <a:rPr lang="fr-FR" sz="1200" dirty="0" smtClean="0"/>
              <a:t>Collecter informations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Prioriser messages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- Création du protocole de communication</a:t>
            </a:r>
          </a:p>
          <a:p>
            <a:pPr algn="ctr"/>
            <a:r>
              <a:rPr lang="fr-FR" sz="1200" dirty="0" smtClean="0"/>
              <a:t>- Création des référentiels </a:t>
            </a:r>
          </a:p>
          <a:p>
            <a:pPr algn="ctr"/>
            <a:r>
              <a:rPr lang="fr-FR" sz="1200" dirty="0" smtClean="0"/>
              <a:t>- </a:t>
            </a:r>
            <a:r>
              <a:rPr lang="fr-FR" sz="1200" dirty="0" err="1" smtClean="0"/>
              <a:t>FrameWork</a:t>
            </a:r>
            <a:r>
              <a:rPr lang="fr-FR" sz="1200" dirty="0" smtClean="0"/>
              <a:t> de simulation</a:t>
            </a:r>
          </a:p>
          <a:p>
            <a:pPr algn="ctr"/>
            <a:endParaRPr lang="fr-FR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503878" y="3157741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4735322" y="3157742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00432" y="3157742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lèche vers la droite 37"/>
          <p:cNvSpPr/>
          <p:nvPr/>
        </p:nvSpPr>
        <p:spPr>
          <a:xfrm>
            <a:off x="1390989" y="2675099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56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" name="Connecteur droit 9"/>
          <p:cNvCxnSpPr>
            <a:stCxn id="9" idx="2"/>
          </p:cNvCxnSpPr>
          <p:nvPr/>
        </p:nvCxnSpPr>
        <p:spPr>
          <a:xfrm>
            <a:off x="2110656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520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5322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879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" name="Connecteur droit 13"/>
          <p:cNvCxnSpPr>
            <a:stCxn id="11" idx="2"/>
          </p:cNvCxnSpPr>
          <p:nvPr/>
        </p:nvCxnSpPr>
        <p:spPr>
          <a:xfrm>
            <a:off x="3787056" y="2455958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2" idx="2"/>
          </p:cNvCxnSpPr>
          <p:nvPr/>
        </p:nvCxnSpPr>
        <p:spPr>
          <a:xfrm>
            <a:off x="5370322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2"/>
          </p:cNvCxnSpPr>
          <p:nvPr/>
        </p:nvCxnSpPr>
        <p:spPr>
          <a:xfrm>
            <a:off x="6837879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3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784976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5608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700808"/>
          <a:ext cx="8352929" cy="4080117"/>
        </p:xfrm>
        <a:graphic>
          <a:graphicData uri="http://schemas.openxmlformats.org/drawingml/2006/table">
            <a:tbl>
              <a:tblPr/>
              <a:tblGrid>
                <a:gridCol w="3412038"/>
                <a:gridCol w="1113365"/>
                <a:gridCol w="900225"/>
                <a:gridCol w="782413"/>
                <a:gridCol w="1120558"/>
                <a:gridCol w="1024330"/>
              </a:tblGrid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Risque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Probabilité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Degré d’impact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Gravité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Classement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Anciennes gravités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Perte de données dans le cas où le composant RTDS contenant les données tombe en panne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de réponses tardives aux messages du composant embarqué qui doivent respecter la contrainte du temps réel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de surcharge d’un composant RTDG qui ne pourra traiter les requêtes qui lui ont été envoyées que ce soit de la part du RTDRS ou du composant embarqué.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que le composant RTDG ne reçoive pas les informations, représentant les contre-mesures du composant RTDRS ou le RTDRS à partir du RTDG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que l’environnement de simulation ne s’exécute pas sur n’importe quel réseau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anciennes gravités : 53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nouvelles gravités  : 36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                                                 </a:t>
            </a:r>
          </a:p>
          <a:p>
            <a:pPr>
              <a:buNone/>
            </a:pPr>
            <a:r>
              <a:rPr lang="fr-FR" dirty="0" smtClean="0"/>
              <a:t>				</a:t>
            </a:r>
          </a:p>
          <a:p>
            <a:pPr>
              <a:buNone/>
            </a:pPr>
            <a:r>
              <a:rPr lang="fr-FR" dirty="0" smtClean="0"/>
              <a:t>					Baisse de la gravité totale</a:t>
            </a:r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6156176" y="2204864"/>
            <a:ext cx="360040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Projet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64096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R1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973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712</TotalTime>
  <Words>372</Words>
  <Application>Microsoft Office PowerPoint</Application>
  <PresentationFormat>On-screen Show (4:3)</PresentationFormat>
  <Paragraphs>129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Civil</vt:lpstr>
      <vt:lpstr>Comité de pilotage N°2</vt:lpstr>
      <vt:lpstr>Plan</vt:lpstr>
      <vt:lpstr>Road-Map</vt:lpstr>
      <vt:lpstr>Etat d’avancement</vt:lpstr>
      <vt:lpstr>Etat d’avancement</vt:lpstr>
      <vt:lpstr>Analyse de risque</vt:lpstr>
      <vt:lpstr>Analyse des risques</vt:lpstr>
      <vt:lpstr>Diagramme de composant Projet</vt:lpstr>
      <vt:lpstr>Diagramme de composant R1</vt:lpstr>
      <vt:lpstr>Diagramme de Déploiement Projet</vt:lpstr>
      <vt:lpstr>Diagramme de déploiement R1</vt:lpstr>
      <vt:lpstr>Diagrammes de séquences: Collecter les informations terrain</vt:lpstr>
      <vt:lpstr>Diagrammes de séquences: Prioriser message</vt:lpstr>
      <vt:lpstr>Diagrammes de séquences: Prioriser message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N°2</dc:title>
  <dc:creator>Hamza</dc:creator>
  <cp:lastModifiedBy>Nidal</cp:lastModifiedBy>
  <cp:revision>19</cp:revision>
  <dcterms:created xsi:type="dcterms:W3CDTF">2013-01-29T13:35:50Z</dcterms:created>
  <dcterms:modified xsi:type="dcterms:W3CDTF">2013-01-30T11:28:55Z</dcterms:modified>
</cp:coreProperties>
</file>