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A90F-4DC6-473E-895A-6699F13EF9EB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6A36-AB1B-4268-AB5D-3CF66DA189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35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A90F-4DC6-473E-895A-6699F13EF9EB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6A36-AB1B-4268-AB5D-3CF66DA189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251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A90F-4DC6-473E-895A-6699F13EF9EB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6A36-AB1B-4268-AB5D-3CF66DA189C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2802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A90F-4DC6-473E-895A-6699F13EF9EB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6A36-AB1B-4268-AB5D-3CF66DA189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17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A90F-4DC6-473E-895A-6699F13EF9EB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6A36-AB1B-4268-AB5D-3CF66DA189C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108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A90F-4DC6-473E-895A-6699F13EF9EB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6A36-AB1B-4268-AB5D-3CF66DA189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081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A90F-4DC6-473E-895A-6699F13EF9EB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6A36-AB1B-4268-AB5D-3CF66DA189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527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A90F-4DC6-473E-895A-6699F13EF9EB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6A36-AB1B-4268-AB5D-3CF66DA189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21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A90F-4DC6-473E-895A-6699F13EF9EB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6A36-AB1B-4268-AB5D-3CF66DA189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86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A90F-4DC6-473E-895A-6699F13EF9EB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6A36-AB1B-4268-AB5D-3CF66DA189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79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A90F-4DC6-473E-895A-6699F13EF9EB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6A36-AB1B-4268-AB5D-3CF66DA189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37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A90F-4DC6-473E-895A-6699F13EF9EB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6A36-AB1B-4268-AB5D-3CF66DA189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554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A90F-4DC6-473E-895A-6699F13EF9EB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6A36-AB1B-4268-AB5D-3CF66DA189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44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A90F-4DC6-473E-895A-6699F13EF9EB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6A36-AB1B-4268-AB5D-3CF66DA189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57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A90F-4DC6-473E-895A-6699F13EF9EB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6A36-AB1B-4268-AB5D-3CF66DA189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42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A90F-4DC6-473E-895A-6699F13EF9EB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6A36-AB1B-4268-AB5D-3CF66DA189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69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2A90F-4DC6-473E-895A-6699F13EF9EB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E66A36-AB1B-4268-AB5D-3CF66DA189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01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0E0845-EAFA-FACB-159B-EA6C699178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Ubuntu</a:t>
            </a:r>
            <a:r>
              <a:rPr lang="zh-TW" altLang="en-US" dirty="0"/>
              <a:t>安裝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51B5B2-418C-E5AD-8EF5-7740294D95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410570372 </a:t>
            </a:r>
            <a:r>
              <a:rPr lang="zh-TW" altLang="en-US" dirty="0"/>
              <a:t>醫資二 張翔略</a:t>
            </a:r>
          </a:p>
        </p:txBody>
      </p:sp>
    </p:spTree>
    <p:extLst>
      <p:ext uri="{BB962C8B-B14F-4D97-AF65-F5344CB8AC3E}">
        <p14:creationId xmlns:p14="http://schemas.microsoft.com/office/powerpoint/2010/main" val="840302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6E08F-AC2C-BC02-93C8-9F123ED8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直行並等待安裝</a:t>
            </a:r>
          </a:p>
        </p:txBody>
      </p:sp>
      <p:pic>
        <p:nvPicPr>
          <p:cNvPr id="5" name="內容版面配置區 4" descr="一張含有 文字, 螢幕擷取畫面, 多媒體軟體, 軟體 的圖片&#10;&#10;自動產生的描述">
            <a:extLst>
              <a:ext uri="{FF2B5EF4-FFF2-40B4-BE49-F238E27FC236}">
                <a16:creationId xmlns:a16="http://schemas.microsoft.com/office/drawing/2014/main" id="{98C2F0E3-A6DB-2CB0-5D2C-EC8C04237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084" y="2160588"/>
            <a:ext cx="5617869" cy="3881437"/>
          </a:xfrm>
        </p:spPr>
      </p:pic>
    </p:spTree>
    <p:extLst>
      <p:ext uri="{BB962C8B-B14F-4D97-AF65-F5344CB8AC3E}">
        <p14:creationId xmlns:p14="http://schemas.microsoft.com/office/powerpoint/2010/main" val="621311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6E08F-AC2C-BC02-93C8-9F123ED8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直行並等待安裝</a:t>
            </a:r>
          </a:p>
        </p:txBody>
      </p:sp>
      <p:pic>
        <p:nvPicPr>
          <p:cNvPr id="7" name="內容版面配置區 6" descr="一張含有 文字, 電子產品, 螢幕擷取畫面, 軟體 的圖片&#10;&#10;自動產生的描述">
            <a:extLst>
              <a:ext uri="{FF2B5EF4-FFF2-40B4-BE49-F238E27FC236}">
                <a16:creationId xmlns:a16="http://schemas.microsoft.com/office/drawing/2014/main" id="{8E6E0B24-1894-A83A-7A62-DCAD330D2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443" y="2160588"/>
            <a:ext cx="5695151" cy="3881437"/>
          </a:xfrm>
        </p:spPr>
      </p:pic>
    </p:spTree>
    <p:extLst>
      <p:ext uri="{BB962C8B-B14F-4D97-AF65-F5344CB8AC3E}">
        <p14:creationId xmlns:p14="http://schemas.microsoft.com/office/powerpoint/2010/main" val="3549529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D8C3A0-7667-50E6-0252-507914F9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登入設定好的帳號</a:t>
            </a:r>
          </a:p>
        </p:txBody>
      </p:sp>
      <p:pic>
        <p:nvPicPr>
          <p:cNvPr id="5" name="內容版面配置區 4" descr="一張含有 文字, 螢幕擷取畫面, 多媒體軟體, 軟體 的圖片&#10;&#10;自動產生的描述">
            <a:extLst>
              <a:ext uri="{FF2B5EF4-FFF2-40B4-BE49-F238E27FC236}">
                <a16:creationId xmlns:a16="http://schemas.microsoft.com/office/drawing/2014/main" id="{62D2ADF4-030B-085C-BD1A-B3E98AD34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98" y="2160588"/>
            <a:ext cx="6234241" cy="3881437"/>
          </a:xfrm>
        </p:spPr>
      </p:pic>
    </p:spTree>
    <p:extLst>
      <p:ext uri="{BB962C8B-B14F-4D97-AF65-F5344CB8AC3E}">
        <p14:creationId xmlns:p14="http://schemas.microsoft.com/office/powerpoint/2010/main" val="2265386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6262FC-D471-707A-E0C8-77168CE0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完成</a:t>
            </a:r>
          </a:p>
        </p:txBody>
      </p:sp>
      <p:pic>
        <p:nvPicPr>
          <p:cNvPr id="5" name="內容版面配置區 4" descr="一張含有 文字, 螢幕擷取畫面, 軟體, 電腦圖示 的圖片&#10;&#10;自動產生的描述">
            <a:extLst>
              <a:ext uri="{FF2B5EF4-FFF2-40B4-BE49-F238E27FC236}">
                <a16:creationId xmlns:a16="http://schemas.microsoft.com/office/drawing/2014/main" id="{913BC317-EB7B-3F4F-E2B2-914A65411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613" y="2160588"/>
            <a:ext cx="6026812" cy="3881437"/>
          </a:xfrm>
        </p:spPr>
      </p:pic>
    </p:spTree>
    <p:extLst>
      <p:ext uri="{BB962C8B-B14F-4D97-AF65-F5344CB8AC3E}">
        <p14:creationId xmlns:p14="http://schemas.microsoft.com/office/powerpoint/2010/main" val="1431233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AA19806-B11F-92D5-760D-31DBEE0A9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完成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2217F8CA-6FE7-F154-E2A0-EC7A2D18A5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感謝各位</a:t>
            </a:r>
          </a:p>
        </p:txBody>
      </p:sp>
    </p:spTree>
    <p:extLst>
      <p:ext uri="{BB962C8B-B14F-4D97-AF65-F5344CB8AC3E}">
        <p14:creationId xmlns:p14="http://schemas.microsoft.com/office/powerpoint/2010/main" val="316177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C353E9-A96C-B804-537B-E4F2652C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Ubuntu</a:t>
            </a:r>
            <a:endParaRPr lang="zh-TW" altLang="en-US" dirty="0"/>
          </a:p>
        </p:txBody>
      </p:sp>
      <p:pic>
        <p:nvPicPr>
          <p:cNvPr id="5" name="內容版面配置區 4" descr="一張含有 文字, 螢幕擷取畫面, 軟體, 網頁 的圖片&#10;&#10;自動產生的描述">
            <a:extLst>
              <a:ext uri="{FF2B5EF4-FFF2-40B4-BE49-F238E27FC236}">
                <a16:creationId xmlns:a16="http://schemas.microsoft.com/office/drawing/2014/main" id="{7936F652-9955-632C-E090-0EF17DBD7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175" y="1446213"/>
            <a:ext cx="6882801" cy="5167706"/>
          </a:xfrm>
        </p:spPr>
      </p:pic>
    </p:spTree>
    <p:extLst>
      <p:ext uri="{BB962C8B-B14F-4D97-AF65-F5344CB8AC3E}">
        <p14:creationId xmlns:p14="http://schemas.microsoft.com/office/powerpoint/2010/main" val="695904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DCB62D-1FE3-EF25-F3B5-B99F4D22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Ubuntu</a:t>
            </a:r>
            <a:endParaRPr lang="zh-TW" altLang="en-US" dirty="0"/>
          </a:p>
        </p:txBody>
      </p:sp>
      <p:pic>
        <p:nvPicPr>
          <p:cNvPr id="5" name="內容版面配置區 4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CCB64B2A-E6D6-D0EC-B22E-E396EDD1B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00" y="2695294"/>
            <a:ext cx="8276037" cy="2812024"/>
          </a:xfrm>
        </p:spPr>
      </p:pic>
    </p:spTree>
    <p:extLst>
      <p:ext uri="{BB962C8B-B14F-4D97-AF65-F5344CB8AC3E}">
        <p14:creationId xmlns:p14="http://schemas.microsoft.com/office/powerpoint/2010/main" val="395517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114D8-F280-1C28-BF38-52CE36CA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VirtualBox</a:t>
            </a:r>
            <a:endParaRPr lang="zh-TW" altLang="en-US" dirty="0"/>
          </a:p>
        </p:txBody>
      </p:sp>
      <p:pic>
        <p:nvPicPr>
          <p:cNvPr id="5" name="內容版面配置區 4" descr="一張含有 文字, 螢幕擷取畫面, 陳列, 字型 的圖片&#10;&#10;自動產生的描述">
            <a:extLst>
              <a:ext uri="{FF2B5EF4-FFF2-40B4-BE49-F238E27FC236}">
                <a16:creationId xmlns:a16="http://schemas.microsoft.com/office/drawing/2014/main" id="{0219B8B8-7472-CB5E-34B7-99C4E3EAA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045" y="2234244"/>
            <a:ext cx="4701947" cy="3734124"/>
          </a:xfrm>
        </p:spPr>
      </p:pic>
    </p:spTree>
    <p:extLst>
      <p:ext uri="{BB962C8B-B14F-4D97-AF65-F5344CB8AC3E}">
        <p14:creationId xmlns:p14="http://schemas.microsoft.com/office/powerpoint/2010/main" val="403873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BC5A05-7947-EA18-EAFA-D0DF7F65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</a:t>
            </a:r>
            <a:r>
              <a:rPr lang="en-US" altLang="zh-TW" dirty="0"/>
              <a:t>Ubuntu</a:t>
            </a:r>
            <a:endParaRPr lang="zh-TW" altLang="en-US" dirty="0"/>
          </a:p>
        </p:txBody>
      </p:sp>
      <p:pic>
        <p:nvPicPr>
          <p:cNvPr id="5" name="內容版面配置區 4" descr="一張含有 文字, 螢幕擷取畫面, 軟體, 作業系統 的圖片&#10;&#10;自動產生的描述">
            <a:extLst>
              <a:ext uri="{FF2B5EF4-FFF2-40B4-BE49-F238E27FC236}">
                <a16:creationId xmlns:a16="http://schemas.microsoft.com/office/drawing/2014/main" id="{A79D4AA2-08AE-C4A5-C426-67FCE3F45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309" y="2160588"/>
            <a:ext cx="6771419" cy="3881437"/>
          </a:xfrm>
        </p:spPr>
      </p:pic>
    </p:spTree>
    <p:extLst>
      <p:ext uri="{BB962C8B-B14F-4D97-AF65-F5344CB8AC3E}">
        <p14:creationId xmlns:p14="http://schemas.microsoft.com/office/powerpoint/2010/main" val="788570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066A69-2EE6-C8E9-EC74-5C280D19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</a:t>
            </a:r>
            <a:r>
              <a:rPr lang="en-US" altLang="zh-TW" dirty="0"/>
              <a:t>Ubuntu</a:t>
            </a:r>
            <a:endParaRPr lang="zh-TW" altLang="en-US" dirty="0"/>
          </a:p>
        </p:txBody>
      </p:sp>
      <p:pic>
        <p:nvPicPr>
          <p:cNvPr id="5" name="內容版面配置區 4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36E67557-C5EA-CBD8-2C80-188995E96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186" y="2321882"/>
            <a:ext cx="6073666" cy="3558848"/>
          </a:xfrm>
        </p:spPr>
      </p:pic>
    </p:spTree>
    <p:extLst>
      <p:ext uri="{BB962C8B-B14F-4D97-AF65-F5344CB8AC3E}">
        <p14:creationId xmlns:p14="http://schemas.microsoft.com/office/powerpoint/2010/main" val="157016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066A69-2EE6-C8E9-EC74-5C280D19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</a:t>
            </a:r>
            <a:r>
              <a:rPr lang="en-US" altLang="zh-TW" dirty="0"/>
              <a:t>Ubuntu</a:t>
            </a:r>
            <a:endParaRPr lang="zh-TW" altLang="en-US" dirty="0"/>
          </a:p>
        </p:txBody>
      </p:sp>
      <p:pic>
        <p:nvPicPr>
          <p:cNvPr id="7" name="內容版面配置區 6" descr="一張含有 文字, 螢幕擷取畫面, 軟體, 作業系統 的圖片&#10;&#10;自動產生的描述">
            <a:extLst>
              <a:ext uri="{FF2B5EF4-FFF2-40B4-BE49-F238E27FC236}">
                <a16:creationId xmlns:a16="http://schemas.microsoft.com/office/drawing/2014/main" id="{46D3FF87-A9D3-351E-0359-5AB19EB9C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617" y="2279968"/>
            <a:ext cx="6050804" cy="3642676"/>
          </a:xfrm>
        </p:spPr>
      </p:pic>
    </p:spTree>
    <p:extLst>
      <p:ext uri="{BB962C8B-B14F-4D97-AF65-F5344CB8AC3E}">
        <p14:creationId xmlns:p14="http://schemas.microsoft.com/office/powerpoint/2010/main" val="11371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C51D01-091C-D283-1B01-820E3404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設定硬體</a:t>
            </a:r>
          </a:p>
        </p:txBody>
      </p:sp>
      <p:pic>
        <p:nvPicPr>
          <p:cNvPr id="5" name="內容版面配置區 4" descr="一張含有 文字, 螢幕擷取畫面, 軟體, 作業系統 的圖片&#10;&#10;自動產生的描述">
            <a:extLst>
              <a:ext uri="{FF2B5EF4-FFF2-40B4-BE49-F238E27FC236}">
                <a16:creationId xmlns:a16="http://schemas.microsoft.com/office/drawing/2014/main" id="{89A3241A-D9D8-3B2B-9B97-B713693A8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806" y="2276158"/>
            <a:ext cx="6058425" cy="3650296"/>
          </a:xfrm>
        </p:spPr>
      </p:pic>
    </p:spTree>
    <p:extLst>
      <p:ext uri="{BB962C8B-B14F-4D97-AF65-F5344CB8AC3E}">
        <p14:creationId xmlns:p14="http://schemas.microsoft.com/office/powerpoint/2010/main" val="4167161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63B3BB-DCB2-AE6E-2614-1756B70E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完成新增並執行</a:t>
            </a:r>
          </a:p>
        </p:txBody>
      </p:sp>
      <p:pic>
        <p:nvPicPr>
          <p:cNvPr id="5" name="內容版面配置區 4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70CB717A-C26E-2196-83BB-4854DC6FD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332" y="2160588"/>
            <a:ext cx="6881374" cy="3881437"/>
          </a:xfrm>
        </p:spPr>
      </p:pic>
    </p:spTree>
    <p:extLst>
      <p:ext uri="{BB962C8B-B14F-4D97-AF65-F5344CB8AC3E}">
        <p14:creationId xmlns:p14="http://schemas.microsoft.com/office/powerpoint/2010/main" val="1898615476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46</Words>
  <Application>Microsoft Office PowerPoint</Application>
  <PresentationFormat>寬螢幕</PresentationFormat>
  <Paragraphs>16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多面向</vt:lpstr>
      <vt:lpstr>Ubuntu安裝</vt:lpstr>
      <vt:lpstr>下載Ubuntu</vt:lpstr>
      <vt:lpstr>下載Ubuntu</vt:lpstr>
      <vt:lpstr>下載VirtualBox</vt:lpstr>
      <vt:lpstr>新增Ubuntu</vt:lpstr>
      <vt:lpstr>新增Ubuntu</vt:lpstr>
      <vt:lpstr>新增Ubuntu</vt:lpstr>
      <vt:lpstr>設定硬體</vt:lpstr>
      <vt:lpstr>完成新增並執行</vt:lpstr>
      <vt:lpstr>直行並等待安裝</vt:lpstr>
      <vt:lpstr>直行並等待安裝</vt:lpstr>
      <vt:lpstr>登入設定好的帳號</vt:lpstr>
      <vt:lpstr>完成</vt:lpstr>
      <vt:lpstr>完成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Ubuntu安裝</dc:title>
  <dc:creator>eric chang</dc:creator>
  <cp:lastModifiedBy>eric chang</cp:lastModifiedBy>
  <cp:revision>1</cp:revision>
  <dcterms:created xsi:type="dcterms:W3CDTF">2023-09-19T16:58:32Z</dcterms:created>
  <dcterms:modified xsi:type="dcterms:W3CDTF">2023-09-19T17:09:28Z</dcterms:modified>
</cp:coreProperties>
</file>