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8527E-FA1D-9E93-3C53-E6BDA2F69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D3BE91-27E0-648B-6AA9-F7EB6B719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858F0E-B81C-156B-87DF-EFC00B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3977C-7588-F6BA-969C-3C3EF00F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4EBDBF-4E27-6C7B-DF49-580C7EE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5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2DF18-6345-FCF2-0CD2-3BECBD76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FA9B3-0955-BB99-874F-2D5DD922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2281E2-8115-BFA7-88AD-5FAE9155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871B5-84CE-0D71-F3A3-3A9A96B2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6A080-0C35-7F50-F9BF-FAD374B4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7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44BF51-D481-1474-CB68-733C42B8A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DCD8D3-FA02-CA4C-553E-ADE8D0EB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9CB04B-4091-DBF5-3E19-DCA6F9E6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72BD59-7A2B-D7A9-71BB-ADD3DBB2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AF7586-B019-396B-7138-EB0BEC9A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5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1E59F-FE5E-7EED-9BD2-E42FC604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41CBA-9A33-A816-87A3-AD5945B2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F12F5-18AD-AC16-F41E-6853E8EB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1830AC-538F-EC5B-38E8-24D0E37A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1708BF-EF3D-89DE-79DB-BEB67D22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086ED-0755-1E2E-BAF1-5EBDF083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6C230-F633-A662-4A07-834DD6A11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06D357-DEAE-B2CF-70FC-149DEB16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8097B-E007-0FE0-96EB-74602AB9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991FA-C44F-4037-DC40-960E3514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5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88C6D-0D84-F675-3F3F-B0C45AC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2203-CA72-01EA-BB21-223E866B9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21262-562F-F90E-DAE7-0DC51444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5AB837-9BE8-0279-017E-2495BB1B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0934DE-7699-90D6-B925-BB250717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FD32DE-7BB2-0DB9-D1AD-B2C86AA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C2282-8272-D1C5-C44D-7B606D0B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82164F-706B-EA12-5170-137B7C2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88EF86-2B59-703C-2BF2-87BC9960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0FBA51-6BA3-8EDB-F1BA-D046AD24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5966A7-E54A-DCFA-7CA9-7466887B7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A60722-63DD-A5BD-9EDA-D80D86A8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9E7C33-8763-EB48-0F99-5702735A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63F2517-D10D-EA59-E9F2-0E72DAF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8EF11-C5CF-198E-DA44-E0A9CBBE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BAC50A-A4BC-219E-AAC9-4DFFB54D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A02B93-38FF-BA24-1CE1-BFA59D5C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5D54D0-ABB9-BFD0-AD29-88359E92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CC6FDC-8609-D717-8A69-5A7C9070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76A9A4-8FC0-355F-A7C1-FC0D622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4DDE4-887F-9F43-C0F8-D7971EC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CAFEE-E1E1-A1DA-6FA6-4402BB4C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6F43C-9D9F-CBE1-6AA8-3313F485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AFF8A0-A737-9675-2226-6897AD5C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4A3812-9E06-746C-78AE-EC467686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FC383D-0E4A-CD89-1726-6F132C28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08D03E-81A2-A40D-7DA6-FC42A947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6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6DE78-6916-1BDC-20E0-E79A840B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79DA65-6C3A-CE81-0E13-F36DE2D29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B8D79D-73C4-6C2A-3338-97B6582B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9361DD-9E21-5D39-2074-FB0D09A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D544D4-ECFB-7451-7C43-E14A4398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765527-86B3-6BF1-A0C7-539E05F0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7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78677F-C642-7805-3D3E-13EBDA7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B0A4DF-C10B-0873-EC69-72C544A4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4B517B-528F-0D9F-715E-A2410D7D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15E4-F012-4E0B-8938-8C079E3CA96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2BDE89-4B73-984A-F32A-F89EF6590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D3FDE-BC36-EB19-46AF-EF34BC568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12E4-5C8E-4258-892A-C5297D683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72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43C35-BF41-6075-312B-A062D8C89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Suricata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2146B3-C04F-F24F-1E80-0B578292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4DAFC-0604-CC90-961F-27D1AB8D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suricata</a:t>
            </a:r>
            <a:r>
              <a:rPr lang="en-US" altLang="zh-TW" dirty="0"/>
              <a:t>/rules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1FAEA7A-65AD-48D2-A1E2-910B7855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31" y="1825625"/>
            <a:ext cx="4712337" cy="4351338"/>
          </a:xfrm>
        </p:spPr>
      </p:pic>
    </p:spTree>
    <p:extLst>
      <p:ext uri="{BB962C8B-B14F-4D97-AF65-F5344CB8AC3E}">
        <p14:creationId xmlns:p14="http://schemas.microsoft.com/office/powerpoint/2010/main" val="5200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800C5-6C8D-E067-ED1A-494DA6E1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suricata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6D615FB-CFA2-A962-311D-4689E3272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23" y="1825625"/>
            <a:ext cx="4730553" cy="4351338"/>
          </a:xfrm>
        </p:spPr>
      </p:pic>
    </p:spTree>
    <p:extLst>
      <p:ext uri="{BB962C8B-B14F-4D97-AF65-F5344CB8AC3E}">
        <p14:creationId xmlns:p14="http://schemas.microsoft.com/office/powerpoint/2010/main" val="40864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269DE-C9AC-DF19-958A-E56ED5CD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 cd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suricata</a:t>
            </a:r>
            <a:r>
              <a:rPr lang="en-US" altLang="zh-TW" dirty="0"/>
              <a:t> 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-update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D7136600-F431-FB3E-7638-152D3951B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90" y="1825625"/>
            <a:ext cx="4716620" cy="4351338"/>
          </a:xfrm>
        </p:spPr>
      </p:pic>
    </p:spTree>
    <p:extLst>
      <p:ext uri="{BB962C8B-B14F-4D97-AF65-F5344CB8AC3E}">
        <p14:creationId xmlns:p14="http://schemas.microsoft.com/office/powerpoint/2010/main" val="417312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549DD-E40D-CE09-8B46-758FA915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-update update-sources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FB29BAD-A304-81D5-C1F6-07968390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16" y="1825625"/>
            <a:ext cx="4766368" cy="4351338"/>
          </a:xfrm>
        </p:spPr>
      </p:pic>
    </p:spTree>
    <p:extLst>
      <p:ext uri="{BB962C8B-B14F-4D97-AF65-F5344CB8AC3E}">
        <p14:creationId xmlns:p14="http://schemas.microsoft.com/office/powerpoint/2010/main" val="20745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D3155-6E96-8225-1197-49A06B4D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-update list-sources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F47CA2E7-EC38-9AB4-812E-76D674D5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448" y="1825625"/>
            <a:ext cx="4761104" cy="4351338"/>
          </a:xfrm>
        </p:spPr>
      </p:pic>
    </p:spTree>
    <p:extLst>
      <p:ext uri="{BB962C8B-B14F-4D97-AF65-F5344CB8AC3E}">
        <p14:creationId xmlns:p14="http://schemas.microsoft.com/office/powerpoint/2010/main" val="132729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7B7EF-48FB-1128-6CE9-E03CCEC1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-update enable-source </a:t>
            </a:r>
            <a:r>
              <a:rPr lang="en-US" altLang="zh-TW" dirty="0" err="1"/>
              <a:t>oisf</a:t>
            </a:r>
            <a:r>
              <a:rPr lang="en-US" altLang="zh-TW" dirty="0"/>
              <a:t>/</a:t>
            </a:r>
            <a:r>
              <a:rPr lang="en-US" altLang="zh-TW" dirty="0" err="1"/>
              <a:t>trafficid</a:t>
            </a:r>
            <a:r>
              <a:rPr lang="en-US" altLang="zh-TW" dirty="0"/>
              <a:t> 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-update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3D8C674-B689-3365-37A1-3358C8ADC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34" y="1825625"/>
            <a:ext cx="4784532" cy="4351338"/>
          </a:xfrm>
        </p:spPr>
      </p:pic>
    </p:spTree>
    <p:extLst>
      <p:ext uri="{BB962C8B-B14F-4D97-AF65-F5344CB8AC3E}">
        <p14:creationId xmlns:p14="http://schemas.microsoft.com/office/powerpoint/2010/main" val="85670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45EAC-6029-3036-52F6-BB751B0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-update enable-source </a:t>
            </a:r>
            <a:r>
              <a:rPr lang="en-US" altLang="zh-TW" dirty="0" err="1"/>
              <a:t>oisf</a:t>
            </a:r>
            <a:r>
              <a:rPr lang="en-US" altLang="zh-TW" dirty="0"/>
              <a:t>/</a:t>
            </a:r>
            <a:r>
              <a:rPr lang="en-US" altLang="zh-TW" dirty="0" err="1"/>
              <a:t>trafficid</a:t>
            </a:r>
            <a:r>
              <a:rPr lang="en-US" altLang="zh-TW" dirty="0"/>
              <a:t> 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-update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, 功能表 的圖片&#10;&#10;自動產生的描述">
            <a:extLst>
              <a:ext uri="{FF2B5EF4-FFF2-40B4-BE49-F238E27FC236}">
                <a16:creationId xmlns:a16="http://schemas.microsoft.com/office/drawing/2014/main" id="{2D339D66-3C17-896F-5188-1A2857FB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01" y="1825625"/>
            <a:ext cx="4790997" cy="4351338"/>
          </a:xfrm>
        </p:spPr>
      </p:pic>
    </p:spTree>
    <p:extLst>
      <p:ext uri="{BB962C8B-B14F-4D97-AF65-F5344CB8AC3E}">
        <p14:creationId xmlns:p14="http://schemas.microsoft.com/office/powerpoint/2010/main" val="308871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18851-DCC0-84FF-C1D1-C593322C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restart </a:t>
            </a:r>
            <a:r>
              <a:rPr lang="en-US" altLang="zh-TW" dirty="0" err="1"/>
              <a:t>suricata.service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96DDE36-12C9-0DE7-0DC3-5C2BE8FDF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64" y="1825625"/>
            <a:ext cx="4653871" cy="4351338"/>
          </a:xfrm>
        </p:spPr>
      </p:pic>
    </p:spTree>
    <p:extLst>
      <p:ext uri="{BB962C8B-B14F-4D97-AF65-F5344CB8AC3E}">
        <p14:creationId xmlns:p14="http://schemas.microsoft.com/office/powerpoint/2010/main" val="341344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C2C97-A9CD-C25C-D637-3A5F08BC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</a:t>
            </a:r>
            <a:r>
              <a:rPr lang="en-US" altLang="zh-TW" dirty="0"/>
              <a:t> </a:t>
            </a:r>
            <a:r>
              <a:rPr lang="en-US" altLang="zh-TW" dirty="0" err="1"/>
              <a:t>addr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4D08B30-3CE9-8390-E254-5D7EFFD03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41" y="1825625"/>
            <a:ext cx="4815917" cy="4351338"/>
          </a:xfrm>
        </p:spPr>
      </p:pic>
    </p:spTree>
    <p:extLst>
      <p:ext uri="{BB962C8B-B14F-4D97-AF65-F5344CB8AC3E}">
        <p14:creationId xmlns:p14="http://schemas.microsoft.com/office/powerpoint/2010/main" val="146691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90C02-4A32-C970-A111-955B330C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nano </a:t>
            </a:r>
            <a:r>
              <a:rPr lang="en-US" altLang="zh-TW" dirty="0" err="1"/>
              <a:t>suricata.yaml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D866C9D-BB5A-9217-4D78-A09C8EB2E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11" y="1825625"/>
            <a:ext cx="4770977" cy="4351338"/>
          </a:xfrm>
        </p:spPr>
      </p:pic>
    </p:spTree>
    <p:extLst>
      <p:ext uri="{BB962C8B-B14F-4D97-AF65-F5344CB8AC3E}">
        <p14:creationId xmlns:p14="http://schemas.microsoft.com/office/powerpoint/2010/main" val="198802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463CB-1D5C-349D-952B-3AFA42CA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install </a:t>
            </a:r>
            <a:r>
              <a:rPr lang="en-US" altLang="zh-TW" dirty="0" err="1"/>
              <a:t>softwareproperties</a:t>
            </a:r>
            <a:r>
              <a:rPr lang="en-US" altLang="zh-TW" dirty="0"/>
              <a:t>-com</a:t>
            </a:r>
            <a:endParaRPr lang="zh-TW" altLang="en-US" dirty="0"/>
          </a:p>
        </p:txBody>
      </p:sp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22D81497-EDBB-604C-8AA9-C909441A7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98" y="1825625"/>
            <a:ext cx="4752204" cy="4351338"/>
          </a:xfrm>
        </p:spPr>
      </p:pic>
    </p:spTree>
    <p:extLst>
      <p:ext uri="{BB962C8B-B14F-4D97-AF65-F5344CB8AC3E}">
        <p14:creationId xmlns:p14="http://schemas.microsoft.com/office/powerpoint/2010/main" val="10501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01E88-2C4A-4909-436D-3F0D11AC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restart </a:t>
            </a:r>
            <a:r>
              <a:rPr lang="en-US" altLang="zh-TW" dirty="0" err="1"/>
              <a:t>suricata.service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E5AC222-C067-B31E-CE07-7D136381C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49" y="1825625"/>
            <a:ext cx="4778701" cy="4351338"/>
          </a:xfrm>
        </p:spPr>
      </p:pic>
    </p:spTree>
    <p:extLst>
      <p:ext uri="{BB962C8B-B14F-4D97-AF65-F5344CB8AC3E}">
        <p14:creationId xmlns:p14="http://schemas.microsoft.com/office/powerpoint/2010/main" val="421695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ADAE7-76A1-DC8B-7571-284F626F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nano rule-</a:t>
            </a:r>
            <a:r>
              <a:rPr lang="zh-TW" altLang="en-US" dirty="0"/>
              <a:t>學 號</a:t>
            </a:r>
            <a:r>
              <a:rPr lang="en-US" altLang="zh-TW" dirty="0"/>
              <a:t>.rules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FD798C4-879F-038C-252F-1AE126917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30" y="1825625"/>
            <a:ext cx="4745739" cy="4351338"/>
          </a:xfrm>
        </p:spPr>
      </p:pic>
    </p:spTree>
    <p:extLst>
      <p:ext uri="{BB962C8B-B14F-4D97-AF65-F5344CB8AC3E}">
        <p14:creationId xmlns:p14="http://schemas.microsoft.com/office/powerpoint/2010/main" val="374401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23665-F451-FB22-E27D-ECE0B689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• cd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suricata</a:t>
            </a:r>
            <a:r>
              <a:rPr lang="en-US" altLang="zh-TW" dirty="0"/>
              <a:t>/ •</a:t>
            </a:r>
            <a:r>
              <a:rPr lang="en-US" altLang="zh-TW" dirty="0" err="1"/>
              <a:t>sudo</a:t>
            </a:r>
            <a:r>
              <a:rPr lang="en-US" altLang="zh-TW" dirty="0"/>
              <a:t> nano </a:t>
            </a:r>
            <a:r>
              <a:rPr lang="en-US" altLang="zh-TW" dirty="0" err="1"/>
              <a:t>suricata.yaml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">
            <a:extLst>
              <a:ext uri="{FF2B5EF4-FFF2-40B4-BE49-F238E27FC236}">
                <a16:creationId xmlns:a16="http://schemas.microsoft.com/office/drawing/2014/main" id="{19B323E6-ACBA-57DC-5C6E-484CFAAFA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29" y="1825625"/>
            <a:ext cx="4726342" cy="4351338"/>
          </a:xfrm>
        </p:spPr>
      </p:pic>
    </p:spTree>
    <p:extLst>
      <p:ext uri="{BB962C8B-B14F-4D97-AF65-F5344CB8AC3E}">
        <p14:creationId xmlns:p14="http://schemas.microsoft.com/office/powerpoint/2010/main" val="2230864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EF872-7CA1-06CF-CBB6-E28D10E9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新增自訂規則檔到設 定檔</a:t>
            </a:r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9A443B1C-50F6-834F-0429-464D58C40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94" y="1825625"/>
            <a:ext cx="4736411" cy="4351338"/>
          </a:xfrm>
        </p:spPr>
      </p:pic>
    </p:spTree>
    <p:extLst>
      <p:ext uri="{BB962C8B-B14F-4D97-AF65-F5344CB8AC3E}">
        <p14:creationId xmlns:p14="http://schemas.microsoft.com/office/powerpoint/2010/main" val="310705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D8831-159B-2855-2855-70BFC1A9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/>
              <a:t>sudo</a:t>
            </a:r>
            <a:r>
              <a:rPr lang="en-US" altLang="zh-TW" dirty="0"/>
              <a:t> apt install curl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A47628FF-F35C-1F3D-80FC-C6C1B3734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11" y="1825625"/>
            <a:ext cx="4770977" cy="4351338"/>
          </a:xfrm>
        </p:spPr>
      </p:pic>
    </p:spTree>
    <p:extLst>
      <p:ext uri="{BB962C8B-B14F-4D97-AF65-F5344CB8AC3E}">
        <p14:creationId xmlns:p14="http://schemas.microsoft.com/office/powerpoint/2010/main" val="288733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BF130-877F-1BEA-4AF2-170255A3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curl http://www.google.com.tw:80/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156A746-2C9C-20B0-9AA4-50922CBE1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69" y="1825625"/>
            <a:ext cx="4756862" cy="4351338"/>
          </a:xfrm>
        </p:spPr>
      </p:pic>
    </p:spTree>
    <p:extLst>
      <p:ext uri="{BB962C8B-B14F-4D97-AF65-F5344CB8AC3E}">
        <p14:creationId xmlns:p14="http://schemas.microsoft.com/office/powerpoint/2010/main" val="263507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040DA-3FC1-3C1F-61F2-4B2D7C4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• </a:t>
            </a:r>
            <a:r>
              <a:rPr lang="en-US" altLang="zh-TW" dirty="0" err="1"/>
              <a:t>sudo</a:t>
            </a:r>
            <a:r>
              <a:rPr lang="en-US" altLang="zh-TW" dirty="0"/>
              <a:t> cat /var/log/</a:t>
            </a:r>
            <a:r>
              <a:rPr lang="en-US" altLang="zh-TW" dirty="0" err="1"/>
              <a:t>suricata</a:t>
            </a:r>
            <a:r>
              <a:rPr lang="en-US" altLang="zh-TW" dirty="0"/>
              <a:t>/</a:t>
            </a:r>
            <a:r>
              <a:rPr lang="en-US" altLang="zh-TW" dirty="0" err="1"/>
              <a:t>eve.json</a:t>
            </a:r>
            <a:r>
              <a:rPr lang="en-US" altLang="zh-TW" dirty="0"/>
              <a:t> | grep “google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E1D5637-01E8-CAF9-37FF-8FBD35A9E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55" y="1825625"/>
            <a:ext cx="4762690" cy="4351338"/>
          </a:xfrm>
        </p:spPr>
      </p:pic>
    </p:spTree>
    <p:extLst>
      <p:ext uri="{BB962C8B-B14F-4D97-AF65-F5344CB8AC3E}">
        <p14:creationId xmlns:p14="http://schemas.microsoft.com/office/powerpoint/2010/main" val="423941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9C7E7-7728-72B4-9CA0-9FFFD9B2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add-apt-repository </a:t>
            </a:r>
            <a:r>
              <a:rPr lang="en-US" altLang="zh-TW" dirty="0" err="1"/>
              <a:t>ppa:oisf</a:t>
            </a:r>
            <a:r>
              <a:rPr lang="en-US" altLang="zh-TW" dirty="0"/>
              <a:t>/</a:t>
            </a:r>
            <a:r>
              <a:rPr lang="en-US" altLang="zh-TW" dirty="0" err="1"/>
              <a:t>suricata</a:t>
            </a:r>
            <a:r>
              <a:rPr lang="en-US" altLang="zh-TW" dirty="0"/>
              <a:t>-stable</a:t>
            </a:r>
            <a:endParaRPr lang="zh-TW" altLang="en-US" dirty="0"/>
          </a:p>
        </p:txBody>
      </p:sp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C81EDC37-ABA3-53EB-8B45-483EAC232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62" y="1825625"/>
            <a:ext cx="4719876" cy="4351338"/>
          </a:xfrm>
        </p:spPr>
      </p:pic>
    </p:spTree>
    <p:extLst>
      <p:ext uri="{BB962C8B-B14F-4D97-AF65-F5344CB8AC3E}">
        <p14:creationId xmlns:p14="http://schemas.microsoft.com/office/powerpoint/2010/main" val="46393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16B46-0280-FF36-28B9-7D89CCDE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• </a:t>
            </a:r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  <a:endParaRPr lang="zh-TW" altLang="en-US" dirty="0"/>
          </a:p>
        </p:txBody>
      </p:sp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72F22152-635D-B8E5-F043-8A827310E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55" y="1825625"/>
            <a:ext cx="4762690" cy="4351338"/>
          </a:xfrm>
        </p:spPr>
      </p:pic>
    </p:spTree>
    <p:extLst>
      <p:ext uri="{BB962C8B-B14F-4D97-AF65-F5344CB8AC3E}">
        <p14:creationId xmlns:p14="http://schemas.microsoft.com/office/powerpoint/2010/main" val="77288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64E9A-FD6B-1902-2024-2ECC4805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TW" dirty="0"/>
              <a:t>sudo apt install suricata •Y</a:t>
            </a:r>
            <a:endParaRPr lang="zh-TW" altLang="en-US" dirty="0"/>
          </a:p>
        </p:txBody>
      </p:sp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AD6A36C4-7441-0C4F-B3C0-CB11E6906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59" y="1825625"/>
            <a:ext cx="4773482" cy="4351338"/>
          </a:xfrm>
        </p:spPr>
      </p:pic>
    </p:spTree>
    <p:extLst>
      <p:ext uri="{BB962C8B-B14F-4D97-AF65-F5344CB8AC3E}">
        <p14:creationId xmlns:p14="http://schemas.microsoft.com/office/powerpoint/2010/main" val="11663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55B80-54A1-1A33-F6C2-F6706459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TW" dirty="0"/>
              <a:t>• sudo apt install jq •Y</a:t>
            </a:r>
            <a:endParaRPr lang="zh-TW" altLang="en-US" dirty="0"/>
          </a:p>
        </p:txBody>
      </p:sp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28922A17-A691-59D6-6AD6-3F4F0C62E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82" y="1825625"/>
            <a:ext cx="4749835" cy="4351338"/>
          </a:xfrm>
        </p:spPr>
      </p:pic>
    </p:spTree>
    <p:extLst>
      <p:ext uri="{BB962C8B-B14F-4D97-AF65-F5344CB8AC3E}">
        <p14:creationId xmlns:p14="http://schemas.microsoft.com/office/powerpoint/2010/main" val="21098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57250-BF36-4B95-6580-9ED0FD3C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•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 –build-info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E6441F8A-99A1-7EA0-D9C8-3FB05943E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22" y="1825625"/>
            <a:ext cx="4770355" cy="4351338"/>
          </a:xfrm>
        </p:spPr>
      </p:pic>
    </p:spTree>
    <p:extLst>
      <p:ext uri="{BB962C8B-B14F-4D97-AF65-F5344CB8AC3E}">
        <p14:creationId xmlns:p14="http://schemas.microsoft.com/office/powerpoint/2010/main" val="4406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AAEB7-470E-B277-5D18-EF505DCD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status </a:t>
            </a:r>
            <a:r>
              <a:rPr lang="en-US" altLang="zh-TW" dirty="0" err="1"/>
              <a:t>suricata.service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48A242C3-1084-C294-2038-FF13581B7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74" y="1825625"/>
            <a:ext cx="4702252" cy="4351338"/>
          </a:xfrm>
        </p:spPr>
      </p:pic>
    </p:spTree>
    <p:extLst>
      <p:ext uri="{BB962C8B-B14F-4D97-AF65-F5344CB8AC3E}">
        <p14:creationId xmlns:p14="http://schemas.microsoft.com/office/powerpoint/2010/main" val="427692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62287-8A42-2E80-92D7-8E9CC580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 /var/log/</a:t>
            </a:r>
            <a:r>
              <a:rPr lang="en-US" altLang="zh-TW" dirty="0" err="1"/>
              <a:t>suricata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E9DD2A8D-A30C-5382-77B8-606A64425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73" y="1825625"/>
            <a:ext cx="4772853" cy="4351338"/>
          </a:xfrm>
        </p:spPr>
      </p:pic>
    </p:spTree>
    <p:extLst>
      <p:ext uri="{BB962C8B-B14F-4D97-AF65-F5344CB8AC3E}">
        <p14:creationId xmlns:p14="http://schemas.microsoft.com/office/powerpoint/2010/main" val="365037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181</Words>
  <Application>Microsoft Office PowerPoint</Application>
  <PresentationFormat>寬螢幕</PresentationFormat>
  <Paragraphs>26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佈景主題</vt:lpstr>
      <vt:lpstr>Suricata安裝</vt:lpstr>
      <vt:lpstr>sudo apt install softwareproperties-com</vt:lpstr>
      <vt:lpstr>sudo add-apt-repository ppa:oisf/suricata-stable</vt:lpstr>
      <vt:lpstr>• sudo apt update</vt:lpstr>
      <vt:lpstr>sudo apt install suricata •Y</vt:lpstr>
      <vt:lpstr>• sudo apt install jq •Y</vt:lpstr>
      <vt:lpstr>• sudo suricata –build-info</vt:lpstr>
      <vt:lpstr>sudo systemctl status suricata.service</vt:lpstr>
      <vt:lpstr>cd /var/log/suricata</vt:lpstr>
      <vt:lpstr>cd /etc/suricata/rules</vt:lpstr>
      <vt:lpstr>cd /etc/suricata</vt:lpstr>
      <vt:lpstr>$ cd /etc/suricata $ sudo suricata-update</vt:lpstr>
      <vt:lpstr>sudo suricata-update update-sources</vt:lpstr>
      <vt:lpstr>$ sudo suricata-update list-sources</vt:lpstr>
      <vt:lpstr>$ sudo suricata-update enable-source oisf/trafficid $ sudo suricata-update</vt:lpstr>
      <vt:lpstr>$ sudo suricata-update enable-source oisf/trafficid $ sudo suricata-update</vt:lpstr>
      <vt:lpstr>sudo systemctl restart suricata.service</vt:lpstr>
      <vt:lpstr>ip addr</vt:lpstr>
      <vt:lpstr>$ sudo nano suricata.yaml</vt:lpstr>
      <vt:lpstr>$ sudo systemctl restart suricata.service</vt:lpstr>
      <vt:lpstr>$ sudo nano rule-學 號.rules</vt:lpstr>
      <vt:lpstr>• cd /etc/suricata/ •sudo nano suricata.yaml</vt:lpstr>
      <vt:lpstr>新增自訂規則檔到設 定檔</vt:lpstr>
      <vt:lpstr>$sudo apt install curl</vt:lpstr>
      <vt:lpstr>curl http://www.google.com.tw:80/</vt:lpstr>
      <vt:lpstr>• sudo cat /var/log/suricata/eve.json | grep “google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Suricata安裝</dc:title>
  <dc:creator>eric chang</dc:creator>
  <cp:lastModifiedBy>eric chang</cp:lastModifiedBy>
  <cp:revision>1</cp:revision>
  <dcterms:created xsi:type="dcterms:W3CDTF">2023-09-26T08:24:46Z</dcterms:created>
  <dcterms:modified xsi:type="dcterms:W3CDTF">2023-09-26T08:35:59Z</dcterms:modified>
</cp:coreProperties>
</file>