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F18D5-E731-45A2-8BC0-E6514F331893}" v="184" dt="2024-06-01T08:23:19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ур Минуллин" userId="f09451c646c16150" providerId="Windows Live" clId="Web-{C9EF18D5-E731-45A2-8BC0-E6514F331893}"/>
    <pc:docChg chg="addSld modSld">
      <pc:chgData name="Тимур Минуллин" userId="f09451c646c16150" providerId="Windows Live" clId="Web-{C9EF18D5-E731-45A2-8BC0-E6514F331893}" dt="2024-06-01T08:23:14.476" v="168"/>
      <pc:docMkLst>
        <pc:docMk/>
      </pc:docMkLst>
      <pc:sldChg chg="modSp">
        <pc:chgData name="Тимур Минуллин" userId="f09451c646c16150" providerId="Windows Live" clId="Web-{C9EF18D5-E731-45A2-8BC0-E6514F331893}" dt="2024-06-01T08:12:19.991" v="41" actId="20577"/>
        <pc:sldMkLst>
          <pc:docMk/>
          <pc:sldMk cId="1351651579" sldId="256"/>
        </pc:sldMkLst>
        <pc:spChg chg="mod">
          <ac:chgData name="Тимур Минуллин" userId="f09451c646c16150" providerId="Windows Live" clId="Web-{C9EF18D5-E731-45A2-8BC0-E6514F331893}" dt="2024-06-01T08:12:07.757" v="22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Тимур Минуллин" userId="f09451c646c16150" providerId="Windows Live" clId="Web-{C9EF18D5-E731-45A2-8BC0-E6514F331893}" dt="2024-06-01T08:12:19.991" v="4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Тимур Минуллин" userId="f09451c646c16150" providerId="Windows Live" clId="Web-{C9EF18D5-E731-45A2-8BC0-E6514F331893}" dt="2024-06-01T08:12:51.430" v="60" actId="1076"/>
        <pc:sldMkLst>
          <pc:docMk/>
          <pc:sldMk cId="28892601" sldId="257"/>
        </pc:sldMkLst>
        <pc:spChg chg="mod">
          <ac:chgData name="Тимур Минуллин" userId="f09451c646c16150" providerId="Windows Live" clId="Web-{C9EF18D5-E731-45A2-8BC0-E6514F331893}" dt="2024-06-01T08:12:49.305" v="59" actId="20577"/>
          <ac:spMkLst>
            <pc:docMk/>
            <pc:sldMk cId="28892601" sldId="257"/>
            <ac:spMk id="2" creationId="{7FE84936-FF49-E0CE-4840-A61A0DD07DDA}"/>
          </ac:spMkLst>
        </pc:spChg>
        <pc:spChg chg="del">
          <ac:chgData name="Тимур Минуллин" userId="f09451c646c16150" providerId="Windows Live" clId="Web-{C9EF18D5-E731-45A2-8BC0-E6514F331893}" dt="2024-06-01T08:12:28.007" v="43"/>
          <ac:spMkLst>
            <pc:docMk/>
            <pc:sldMk cId="28892601" sldId="257"/>
            <ac:spMk id="3" creationId="{458B3522-478D-FAEA-3545-0D6C6E939E14}"/>
          </ac:spMkLst>
        </pc:spChg>
        <pc:picChg chg="add mod ord">
          <ac:chgData name="Тимур Минуллин" userId="f09451c646c16150" providerId="Windows Live" clId="Web-{C9EF18D5-E731-45A2-8BC0-E6514F331893}" dt="2024-06-01T08:12:51.430" v="60" actId="1076"/>
          <ac:picMkLst>
            <pc:docMk/>
            <pc:sldMk cId="28892601" sldId="257"/>
            <ac:picMk id="4" creationId="{2557721A-CCC5-AB93-8B7F-89B6BC420EE1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13:46.120" v="84" actId="20577"/>
        <pc:sldMkLst>
          <pc:docMk/>
          <pc:sldMk cId="3453089866" sldId="258"/>
        </pc:sldMkLst>
        <pc:spChg chg="mod">
          <ac:chgData name="Тимур Минуллин" userId="f09451c646c16150" providerId="Windows Live" clId="Web-{C9EF18D5-E731-45A2-8BC0-E6514F331893}" dt="2024-06-01T08:13:46.120" v="84" actId="20577"/>
          <ac:spMkLst>
            <pc:docMk/>
            <pc:sldMk cId="3453089866" sldId="258"/>
            <ac:spMk id="2" creationId="{A684FB7A-3813-640D-7181-4DA0D44E4235}"/>
          </ac:spMkLst>
        </pc:spChg>
        <pc:spChg chg="del">
          <ac:chgData name="Тимур Минуллин" userId="f09451c646c16150" providerId="Windows Live" clId="Web-{C9EF18D5-E731-45A2-8BC0-E6514F331893}" dt="2024-06-01T08:13:11.884" v="63"/>
          <ac:spMkLst>
            <pc:docMk/>
            <pc:sldMk cId="3453089866" sldId="258"/>
            <ac:spMk id="3" creationId="{A73A6DA7-02A7-6E81-9E4D-9AFC9B3EDE0E}"/>
          </ac:spMkLst>
        </pc:spChg>
        <pc:picChg chg="add mod ord">
          <ac:chgData name="Тимур Минуллин" userId="f09451c646c16150" providerId="Windows Live" clId="Web-{C9EF18D5-E731-45A2-8BC0-E6514F331893}" dt="2024-06-01T08:13:11.884" v="63"/>
          <ac:picMkLst>
            <pc:docMk/>
            <pc:sldMk cId="3453089866" sldId="258"/>
            <ac:picMk id="4" creationId="{BA52D79E-B62F-F59E-5C26-38B2D41904D6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14:03.730" v="92"/>
        <pc:sldMkLst>
          <pc:docMk/>
          <pc:sldMk cId="1565402747" sldId="259"/>
        </pc:sldMkLst>
        <pc:spChg chg="mod">
          <ac:chgData name="Тимур Минуллин" userId="f09451c646c16150" providerId="Windows Live" clId="Web-{C9EF18D5-E731-45A2-8BC0-E6514F331893}" dt="2024-06-01T08:14:02.121" v="91" actId="20577"/>
          <ac:spMkLst>
            <pc:docMk/>
            <pc:sldMk cId="1565402747" sldId="259"/>
            <ac:spMk id="2" creationId="{F941A61F-23C1-F889-1E28-FAEDA4B3F411}"/>
          </ac:spMkLst>
        </pc:spChg>
        <pc:spChg chg="del">
          <ac:chgData name="Тимур Минуллин" userId="f09451c646c16150" providerId="Windows Live" clId="Web-{C9EF18D5-E731-45A2-8BC0-E6514F331893}" dt="2024-06-01T08:14:03.730" v="92"/>
          <ac:spMkLst>
            <pc:docMk/>
            <pc:sldMk cId="1565402747" sldId="259"/>
            <ac:spMk id="3" creationId="{7E989784-7CED-E853-11CE-322F01F342AB}"/>
          </ac:spMkLst>
        </pc:spChg>
        <pc:picChg chg="add mod ord">
          <ac:chgData name="Тимур Минуллин" userId="f09451c646c16150" providerId="Windows Live" clId="Web-{C9EF18D5-E731-45A2-8BC0-E6514F331893}" dt="2024-06-01T08:14:03.730" v="92"/>
          <ac:picMkLst>
            <pc:docMk/>
            <pc:sldMk cId="1565402747" sldId="259"/>
            <ac:picMk id="4" creationId="{E2A50840-A6E1-E1DE-C818-6899A12F5E22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21:46.394" v="133"/>
        <pc:sldMkLst>
          <pc:docMk/>
          <pc:sldMk cId="4194213271" sldId="260"/>
        </pc:sldMkLst>
        <pc:spChg chg="mod">
          <ac:chgData name="Тимур Минуллин" userId="f09451c646c16150" providerId="Windows Live" clId="Web-{C9EF18D5-E731-45A2-8BC0-E6514F331893}" dt="2024-06-01T08:14:42.169" v="121" actId="20577"/>
          <ac:spMkLst>
            <pc:docMk/>
            <pc:sldMk cId="4194213271" sldId="260"/>
            <ac:spMk id="2" creationId="{2FDCAB3C-AED9-C323-B644-1C0FA13FC8D0}"/>
          </ac:spMkLst>
        </pc:spChg>
        <pc:spChg chg="del">
          <ac:chgData name="Тимур Минуллин" userId="f09451c646c16150" providerId="Windows Live" clId="Web-{C9EF18D5-E731-45A2-8BC0-E6514F331893}" dt="2024-06-01T08:14:24.450" v="94"/>
          <ac:spMkLst>
            <pc:docMk/>
            <pc:sldMk cId="4194213271" sldId="260"/>
            <ac:spMk id="3" creationId="{E1986D89-9A5C-6657-05BD-A1BB019D27DA}"/>
          </ac:spMkLst>
        </pc:spChg>
        <pc:spChg chg="add del mod">
          <ac:chgData name="Тимур Минуллин" userId="f09451c646c16150" providerId="Windows Live" clId="Web-{C9EF18D5-E731-45A2-8BC0-E6514F331893}" dt="2024-06-01T08:21:46.394" v="133"/>
          <ac:spMkLst>
            <pc:docMk/>
            <pc:sldMk cId="4194213271" sldId="260"/>
            <ac:spMk id="6" creationId="{DF265DBA-897A-C85A-6E1C-94E49D82275E}"/>
          </ac:spMkLst>
        </pc:spChg>
        <pc:picChg chg="add del mod ord">
          <ac:chgData name="Тимур Минуллин" userId="f09451c646c16150" providerId="Windows Live" clId="Web-{C9EF18D5-E731-45A2-8BC0-E6514F331893}" dt="2024-06-01T08:21:41.238" v="132"/>
          <ac:picMkLst>
            <pc:docMk/>
            <pc:sldMk cId="4194213271" sldId="260"/>
            <ac:picMk id="4" creationId="{257ABCE6-5461-439E-17E4-A6B9E22DF98D}"/>
          </ac:picMkLst>
        </pc:picChg>
        <pc:picChg chg="add mod ord">
          <ac:chgData name="Тимур Минуллин" userId="f09451c646c16150" providerId="Windows Live" clId="Web-{C9EF18D5-E731-45A2-8BC0-E6514F331893}" dt="2024-06-01T08:21:46.394" v="133"/>
          <ac:picMkLst>
            <pc:docMk/>
            <pc:sldMk cId="4194213271" sldId="260"/>
            <ac:picMk id="7" creationId="{512A84B2-4E06-7679-99A0-3E93E987C73C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21:19.112" v="131"/>
        <pc:sldMkLst>
          <pc:docMk/>
          <pc:sldMk cId="807075466" sldId="261"/>
        </pc:sldMkLst>
        <pc:spChg chg="mod">
          <ac:chgData name="Тимур Минуллин" userId="f09451c646c16150" providerId="Windows Live" clId="Web-{C9EF18D5-E731-45A2-8BC0-E6514F331893}" dt="2024-06-01T08:21:12.846" v="130" actId="20577"/>
          <ac:spMkLst>
            <pc:docMk/>
            <pc:sldMk cId="807075466" sldId="261"/>
            <ac:spMk id="2" creationId="{6621D1CD-593D-46C5-8A5F-3183A5ED4C6B}"/>
          </ac:spMkLst>
        </pc:spChg>
        <pc:spChg chg="del">
          <ac:chgData name="Тимур Минуллин" userId="f09451c646c16150" providerId="Windows Live" clId="Web-{C9EF18D5-E731-45A2-8BC0-E6514F331893}" dt="2024-06-01T08:21:01.783" v="125"/>
          <ac:spMkLst>
            <pc:docMk/>
            <pc:sldMk cId="807075466" sldId="261"/>
            <ac:spMk id="3" creationId="{1E2DA61E-B290-3E64-D429-BE9A8207DD4B}"/>
          </ac:spMkLst>
        </pc:spChg>
        <pc:spChg chg="add del mod">
          <ac:chgData name="Тимур Минуллин" userId="f09451c646c16150" providerId="Windows Live" clId="Web-{C9EF18D5-E731-45A2-8BC0-E6514F331893}" dt="2024-06-01T08:21:19.112" v="131"/>
          <ac:spMkLst>
            <pc:docMk/>
            <pc:sldMk cId="807075466" sldId="261"/>
            <ac:spMk id="6" creationId="{1FE47AD8-B5B3-D359-BA0F-BE46968E0E3D}"/>
          </ac:spMkLst>
        </pc:spChg>
        <pc:picChg chg="add del mod ord">
          <ac:chgData name="Тимур Минуллин" userId="f09451c646c16150" providerId="Windows Live" clId="Web-{C9EF18D5-E731-45A2-8BC0-E6514F331893}" dt="2024-06-01T08:21:02.236" v="126"/>
          <ac:picMkLst>
            <pc:docMk/>
            <pc:sldMk cId="807075466" sldId="261"/>
            <ac:picMk id="4" creationId="{377BFFF8-0EE5-8C8F-B8E1-C449D21ACEC3}"/>
          </ac:picMkLst>
        </pc:picChg>
        <pc:picChg chg="add mod ord">
          <ac:chgData name="Тимур Минуллин" userId="f09451c646c16150" providerId="Windows Live" clId="Web-{C9EF18D5-E731-45A2-8BC0-E6514F331893}" dt="2024-06-01T08:21:19.112" v="131"/>
          <ac:picMkLst>
            <pc:docMk/>
            <pc:sldMk cId="807075466" sldId="261"/>
            <ac:picMk id="7" creationId="{105ED5FE-0C62-6EE6-CE3A-8DDB486EE220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22:21.458" v="144"/>
        <pc:sldMkLst>
          <pc:docMk/>
          <pc:sldMk cId="3435299479" sldId="262"/>
        </pc:sldMkLst>
        <pc:spChg chg="mod">
          <ac:chgData name="Тимур Минуллин" userId="f09451c646c16150" providerId="Windows Live" clId="Web-{C9EF18D5-E731-45A2-8BC0-E6514F331893}" dt="2024-06-01T08:22:13.411" v="143" actId="20577"/>
          <ac:spMkLst>
            <pc:docMk/>
            <pc:sldMk cId="3435299479" sldId="262"/>
            <ac:spMk id="2" creationId="{AAD8C334-1E90-1A75-3669-2EB5352BC5A9}"/>
          </ac:spMkLst>
        </pc:spChg>
        <pc:spChg chg="del">
          <ac:chgData name="Тимур Минуллин" userId="f09451c646c16150" providerId="Windows Live" clId="Web-{C9EF18D5-E731-45A2-8BC0-E6514F331893}" dt="2024-06-01T08:22:21.458" v="144"/>
          <ac:spMkLst>
            <pc:docMk/>
            <pc:sldMk cId="3435299479" sldId="262"/>
            <ac:spMk id="3" creationId="{5E50C880-D1E1-1E24-2C73-8005E36E1C04}"/>
          </ac:spMkLst>
        </pc:spChg>
        <pc:picChg chg="add mod ord">
          <ac:chgData name="Тимур Минуллин" userId="f09451c646c16150" providerId="Windows Live" clId="Web-{C9EF18D5-E731-45A2-8BC0-E6514F331893}" dt="2024-06-01T08:22:21.458" v="144"/>
          <ac:picMkLst>
            <pc:docMk/>
            <pc:sldMk cId="3435299479" sldId="262"/>
            <ac:picMk id="4" creationId="{CE116E15-A738-7C72-549B-91FD5FDA1649}"/>
          </ac:picMkLst>
        </pc:picChg>
      </pc:sldChg>
      <pc:sldChg chg="addSp delSp modSp new">
        <pc:chgData name="Тимур Минуллин" userId="f09451c646c16150" providerId="Windows Live" clId="Web-{C9EF18D5-E731-45A2-8BC0-E6514F331893}" dt="2024-06-01T08:23:14.476" v="168"/>
        <pc:sldMkLst>
          <pc:docMk/>
          <pc:sldMk cId="1434938827" sldId="263"/>
        </pc:sldMkLst>
        <pc:spChg chg="mod">
          <ac:chgData name="Тимур Минуллин" userId="f09451c646c16150" providerId="Windows Live" clId="Web-{C9EF18D5-E731-45A2-8BC0-E6514F331893}" dt="2024-06-01T08:23:07.210" v="167" actId="20577"/>
          <ac:spMkLst>
            <pc:docMk/>
            <pc:sldMk cId="1434938827" sldId="263"/>
            <ac:spMk id="2" creationId="{645ED07E-A4B1-2666-DA7B-347E4D2A5C44}"/>
          </ac:spMkLst>
        </pc:spChg>
        <pc:spChg chg="del">
          <ac:chgData name="Тимур Минуллин" userId="f09451c646c16150" providerId="Windows Live" clId="Web-{C9EF18D5-E731-45A2-8BC0-E6514F331893}" dt="2024-06-01T08:23:14.476" v="168"/>
          <ac:spMkLst>
            <pc:docMk/>
            <pc:sldMk cId="1434938827" sldId="263"/>
            <ac:spMk id="3" creationId="{D11B863F-3CD8-D13A-15F3-09B444F2DF26}"/>
          </ac:spMkLst>
        </pc:spChg>
        <pc:picChg chg="add mod ord">
          <ac:chgData name="Тимур Минуллин" userId="f09451c646c16150" providerId="Windows Live" clId="Web-{C9EF18D5-E731-45A2-8BC0-E6514F331893}" dt="2024-06-01T08:23:14.476" v="168"/>
          <ac:picMkLst>
            <pc:docMk/>
            <pc:sldMk cId="1434938827" sldId="263"/>
            <ac:picMk id="4" creationId="{78EBD8BA-58C7-FD4A-4B1C-7869157866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err="1"/>
              <a:t>Criptic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Сайт по покупке </a:t>
            </a:r>
            <a:r>
              <a:rPr lang="ru-RU" err="1"/>
              <a:t>nft</a:t>
            </a:r>
            <a:r>
              <a:rPr lang="ru-RU"/>
              <a:t> картинок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84936-FF49-E0CE-4840-A61A0DD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Главная страница сайта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557721A-CCC5-AB93-8B7F-89B6BC42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04" y="1689926"/>
            <a:ext cx="9267279" cy="4351338"/>
          </a:xfrm>
        </p:spPr>
      </p:pic>
    </p:spTree>
    <p:extLst>
      <p:ext uri="{BB962C8B-B14F-4D97-AF65-F5344CB8AC3E}">
        <p14:creationId xmlns:p14="http://schemas.microsoft.com/office/powerpoint/2010/main" val="2889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FB7A-3813-640D-7181-4DA0D44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Регистрация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A52D79E-B62F-F59E-5C26-38B2D419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364" y="1825625"/>
            <a:ext cx="5469271" cy="4351338"/>
          </a:xfrm>
        </p:spPr>
      </p:pic>
    </p:spTree>
    <p:extLst>
      <p:ext uri="{BB962C8B-B14F-4D97-AF65-F5344CB8AC3E}">
        <p14:creationId xmlns:p14="http://schemas.microsoft.com/office/powerpoint/2010/main" val="34530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1A61F-23C1-F889-1E28-FAEDA4B3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Авторизация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A50840-A6E1-E1DE-C818-6899A12F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87" y="1991519"/>
            <a:ext cx="6296025" cy="4019550"/>
          </a:xfrm>
        </p:spPr>
      </p:pic>
    </p:spTree>
    <p:extLst>
      <p:ext uri="{BB962C8B-B14F-4D97-AF65-F5344CB8AC3E}">
        <p14:creationId xmlns:p14="http://schemas.microsoft.com/office/powerpoint/2010/main" val="15654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CAB3C-AED9-C323-B644-1C0FA13F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Страница магазина </a:t>
            </a:r>
            <a:r>
              <a:rPr lang="ru-RU" err="1"/>
              <a:t>nft</a:t>
            </a:r>
            <a:r>
              <a:rPr lang="ru-RU"/>
              <a:t> с поиском по названию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12A84B2-4E06-7679-99A0-3E93E987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7473"/>
            <a:ext cx="10515600" cy="3947641"/>
          </a:xfrm>
        </p:spPr>
      </p:pic>
    </p:spTree>
    <p:extLst>
      <p:ext uri="{BB962C8B-B14F-4D97-AF65-F5344CB8AC3E}">
        <p14:creationId xmlns:p14="http://schemas.microsoft.com/office/powerpoint/2010/main" val="41942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8C334-1E90-1A75-3669-2EB5352B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Страница профиля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116E15-A738-7C72-549B-91FD5FDA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14" y="1825625"/>
            <a:ext cx="9575972" cy="4351338"/>
          </a:xfrm>
        </p:spPr>
      </p:pic>
    </p:spTree>
    <p:extLst>
      <p:ext uri="{BB962C8B-B14F-4D97-AF65-F5344CB8AC3E}">
        <p14:creationId xmlns:p14="http://schemas.microsoft.com/office/powerpoint/2010/main" val="343529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ED07E-A4B1-2666-DA7B-347E4D2A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Страница с описание </a:t>
            </a:r>
            <a:r>
              <a:rPr lang="ru-RU" err="1"/>
              <a:t>nft</a:t>
            </a:r>
            <a:r>
              <a:rPr lang="ru-RU"/>
              <a:t> с возможностью покупки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EBD8BA-58C7-FD4A-4B1C-78691578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796" y="1825625"/>
            <a:ext cx="7236407" cy="4351338"/>
          </a:xfrm>
        </p:spPr>
      </p:pic>
    </p:spTree>
    <p:extLst>
      <p:ext uri="{BB962C8B-B14F-4D97-AF65-F5344CB8AC3E}">
        <p14:creationId xmlns:p14="http://schemas.microsoft.com/office/powerpoint/2010/main" val="143493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1D1CD-593D-46C5-8A5F-3183A5ED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</a:t>
            </a:r>
            <a:r>
              <a:rPr lang="ru-RU" err="1"/>
              <a:t>nft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05ED5FE-0C62-6EE6-CE3A-8DDB486E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14" y="1825625"/>
            <a:ext cx="7152771" cy="4351338"/>
          </a:xfrm>
        </p:spPr>
      </p:pic>
    </p:spTree>
    <p:extLst>
      <p:ext uri="{BB962C8B-B14F-4D97-AF65-F5344CB8AC3E}">
        <p14:creationId xmlns:p14="http://schemas.microsoft.com/office/powerpoint/2010/main" val="807075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Criptic</vt:lpstr>
      <vt:lpstr>Главная страница сайта</vt:lpstr>
      <vt:lpstr>Регистрация</vt:lpstr>
      <vt:lpstr>Авторизация</vt:lpstr>
      <vt:lpstr>Страница магазина nft с поиском по названию</vt:lpstr>
      <vt:lpstr>Страница профиля </vt:lpstr>
      <vt:lpstr>Страница с описание nft с возможностью покупки</vt:lpstr>
      <vt:lpstr>Создание 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2024-06-01T08:09:17Z</dcterms:created>
  <dcterms:modified xsi:type="dcterms:W3CDTF">2024-06-01T08:23:28Z</dcterms:modified>
</cp:coreProperties>
</file>