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冲 高" initials="冲" lastIdx="1" clrIdx="0">
    <p:extLst>
      <p:ext uri="{19B8F6BF-5375-455C-9EA6-DF929625EA0E}">
        <p15:presenceInfo xmlns:p15="http://schemas.microsoft.com/office/powerpoint/2012/main" userId="43c117b98c620a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0" autoAdjust="0"/>
  </p:normalViewPr>
  <p:slideViewPr>
    <p:cSldViewPr snapToGrid="0">
      <p:cViewPr varScale="1">
        <p:scale>
          <a:sx n="76" d="100"/>
          <a:sy n="76" d="100"/>
        </p:scale>
        <p:origin x="8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912B8-0CF0-44CB-9180-FFA4DB2C056D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AE9A6-7000-414C-9D1D-055E0D6D6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这是计算机系统设计与锂电材料结合新篇章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7ADF4-0E8B-44F8-991F-83B8B765AE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4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B2F9-5517-41A4-A7C2-422D9F4F6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08F1A-87A9-415E-96F4-4BC98AC2E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BEAA3-8208-4600-8FD4-82358AC5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F681-3D1E-4D06-8250-B7F7FC35ADD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B55E0-5DB3-4FCF-B897-74347CA1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2780B-FFDB-46B1-8953-C4C8AF20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FD58-8938-4E87-9E5D-1B74EC07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6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174EB-6CAC-453C-A1FB-9F001DD3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D4F8C9-03DF-41F5-9DDE-031144D8B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F54FD-CF84-4919-988B-24F3895D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F681-3D1E-4D06-8250-B7F7FC35ADD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5E159-6F52-4CC0-BCC4-B719A786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78F15-672E-4279-8844-DBCC5098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FD58-8938-4E87-9E5D-1B74EC07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2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BB273B-F916-4413-B80C-1C8B4A838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2A0480-8E3F-494C-B371-F4E25E9F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62F30-6084-4114-941F-1C35835F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F681-3D1E-4D06-8250-B7F7FC35ADD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18755-FFB4-4119-B1E6-034A76AA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40208-5BA6-497D-BCE2-41456E09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FD58-8938-4E87-9E5D-1B74EC07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2DCEF5-B4DC-49BF-95AA-DF78C954704D}"/>
              </a:ext>
            </a:extLst>
          </p:cNvPr>
          <p:cNvCxnSpPr>
            <a:cxnSpLocks/>
          </p:cNvCxnSpPr>
          <p:nvPr userDrawn="1"/>
        </p:nvCxnSpPr>
        <p:spPr>
          <a:xfrm>
            <a:off x="322634" y="803715"/>
            <a:ext cx="1154673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46B0874A-569C-47E5-BCFB-1EBFAF5437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540" y="77239"/>
            <a:ext cx="599936" cy="61867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D476B28-34FD-489D-AF1F-E01753A93C6B}"/>
              </a:ext>
            </a:extLst>
          </p:cNvPr>
          <p:cNvSpPr/>
          <p:nvPr/>
        </p:nvSpPr>
        <p:spPr>
          <a:xfrm>
            <a:off x="323580" y="187399"/>
            <a:ext cx="98722" cy="488606"/>
          </a:xfrm>
          <a:prstGeom prst="rect">
            <a:avLst/>
          </a:prstGeom>
          <a:solidFill>
            <a:srgbClr val="14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4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807C3B9-6817-4BFF-9D73-43F423B7CD6A}"/>
              </a:ext>
            </a:extLst>
          </p:cNvPr>
          <p:cNvGrpSpPr/>
          <p:nvPr userDrawn="1"/>
        </p:nvGrpSpPr>
        <p:grpSpPr>
          <a:xfrm>
            <a:off x="0" y="5810241"/>
            <a:ext cx="12192000" cy="1145439"/>
            <a:chOff x="0" y="10198147"/>
            <a:chExt cx="19799300" cy="180380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A31D7F5-640F-4F53-B6D3-C548E78CA4CB}"/>
                </a:ext>
              </a:extLst>
            </p:cNvPr>
            <p:cNvSpPr/>
            <p:nvPr userDrawn="1"/>
          </p:nvSpPr>
          <p:spPr>
            <a:xfrm>
              <a:off x="0" y="10198147"/>
              <a:ext cx="19799300" cy="45719"/>
            </a:xfrm>
            <a:prstGeom prst="rect">
              <a:avLst/>
            </a:prstGeom>
            <a:solidFill>
              <a:srgbClr val="9D7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71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05BA912-0D36-490B-BADE-92E2CCA8E775}"/>
                </a:ext>
              </a:extLst>
            </p:cNvPr>
            <p:cNvSpPr/>
            <p:nvPr userDrawn="1"/>
          </p:nvSpPr>
          <p:spPr>
            <a:xfrm>
              <a:off x="0" y="10245681"/>
              <a:ext cx="19799300" cy="1756267"/>
            </a:xfrm>
            <a:prstGeom prst="rect">
              <a:avLst/>
            </a:prstGeom>
            <a:solidFill>
              <a:srgbClr val="143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8867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sz="1358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19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40AFB-4824-4349-BEF9-AAD1786F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7D40F-9488-429F-BA66-45ADEDD9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D9B0A-9187-4496-B939-39C63754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F681-3D1E-4D06-8250-B7F7FC35ADD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8B325-C20D-4032-A386-7FBAAC97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90C94-EEA1-475A-A8EB-110C4298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FD58-8938-4E87-9E5D-1B74EC07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F4A24-F3EE-4710-8ACE-7CAE525A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97911-4DE5-4ECB-8B90-1D914F323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BAF32-5E0B-4E10-8D79-D8632813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F681-3D1E-4D06-8250-B7F7FC35ADD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C560C-EABB-4951-9382-7863C987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F762C-39CC-445D-AC7D-E5682AF2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FD58-8938-4E87-9E5D-1B74EC07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7BFF4-25ED-4ABF-A51A-089D32FB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93F30-166C-44A8-A6CF-DF4CF482A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FAD17-83BF-45BD-85B8-4476B1AE9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56C2D-3630-47C3-AE81-B5B99C69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F681-3D1E-4D06-8250-B7F7FC35ADD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302BE8-8377-49F7-A2D3-E1AB26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545C3-962C-48BC-B61B-09692659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FD58-8938-4E87-9E5D-1B74EC07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4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80B35-E522-4E64-8690-C7735390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0A540-98DE-4D9F-872A-213611C9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A32FD8-A1D1-4A3D-87FF-2D4F5012E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B894D3-6DCF-4666-834E-2C0D09B39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8E84EA-C817-4A37-8C6D-E59FEFD1B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E9D406-CF4A-4785-9D8D-7C66FA77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F681-3D1E-4D06-8250-B7F7FC35ADD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CD56FC-218A-4C4A-A11A-333D4917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2CB3-0F00-45AB-9097-7DBCAFB8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FD58-8938-4E87-9E5D-1B74EC07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0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BAD97-C849-4EB0-9E19-90DC3DCC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1E24F9-00A1-444C-83CD-A9996D4B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F681-3D1E-4D06-8250-B7F7FC35ADD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7ADA57-DFDC-4566-95BF-48BBE3CE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F6E921-6460-495B-B05A-E72B926F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FD58-8938-4E87-9E5D-1B74EC07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73B4AD-C4CA-432C-9660-67B05E0B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F681-3D1E-4D06-8250-B7F7FC35ADD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435B10-132B-458E-85BA-37E615CF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DD1CA-D453-4885-82F2-E6D3F949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FD58-8938-4E87-9E5D-1B74EC07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4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7B00B-DC26-45E3-BEE0-B0FF35F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3ECC9-C14C-4252-B232-81B2B7629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A06BD6-100C-4098-A6EC-EB6DFD17A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61ABD2-23AF-4493-88C5-E4DDF040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F681-3D1E-4D06-8250-B7F7FC35ADD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4ED68-6FEB-41AF-A800-753CB7EC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173F4-1B24-4A2A-AEDC-390CED37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FD58-8938-4E87-9E5D-1B74EC07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0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3FDA8-3686-40B6-BC68-2742CE15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3B492C-8153-4226-B6C1-89606FFE1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8C7F3C-CE97-4D2D-AF2C-BF5EA510A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6B9C5-F9DC-46C5-A917-9C3693E8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F681-3D1E-4D06-8250-B7F7FC35ADD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B3EA6-7795-4E18-A332-14981B6F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5A5CE2-2E91-4311-848E-249D4E41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FD58-8938-4E87-9E5D-1B74EC07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1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AFEB85-6250-46C4-84B7-6401A6AE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0E80C-FBDF-4CA6-A67B-DD0D8D23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588F4-13B9-40D3-8D9A-7D3ADA8C7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F681-3D1E-4D06-8250-B7F7FC35ADD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E5CF3-6C3E-4DB5-B961-E4049328C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63501-6C02-4821-B85A-F021BA589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4FD58-8938-4E87-9E5D-1B74EC07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494BD084-F64A-4E24-8EDE-4010CFE3F075}"/>
              </a:ext>
            </a:extLst>
          </p:cNvPr>
          <p:cNvSpPr/>
          <p:nvPr/>
        </p:nvSpPr>
        <p:spPr>
          <a:xfrm>
            <a:off x="321394" y="193613"/>
            <a:ext cx="10597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86750">
              <a:defRPr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“逐梦杯”中国青年芯片科技创新大赛（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智能芯片开源软件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赛道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96DD861-686F-4CDD-AA15-2113076B2972}"/>
              </a:ext>
            </a:extLst>
          </p:cNvPr>
          <p:cNvSpPr txBox="1"/>
          <p:nvPr/>
        </p:nvSpPr>
        <p:spPr>
          <a:xfrm>
            <a:off x="677000" y="6174371"/>
            <a:ext cx="10838000" cy="471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63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Goodlab</a:t>
            </a:r>
            <a:r>
              <a:rPr lang="zh-CN" altLang="en-US" sz="2463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实验室本科生三个人使用半个月时间，最终以初赛第</a:t>
            </a:r>
            <a:r>
              <a:rPr lang="en-US" altLang="zh-CN" sz="2463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63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名晋级决赛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3B4AD7-D27F-4740-BDA6-4275A87C7C08}"/>
              </a:ext>
            </a:extLst>
          </p:cNvPr>
          <p:cNvSpPr/>
          <p:nvPr/>
        </p:nvSpPr>
        <p:spPr>
          <a:xfrm>
            <a:off x="547774" y="1061859"/>
            <a:ext cx="7071639" cy="1396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7344" rtlCol="0" anchor="ctr"/>
          <a:lstStyle/>
          <a:p>
            <a:pPr>
              <a:lnSpc>
                <a:spcPct val="130000"/>
              </a:lnSpc>
            </a:pPr>
            <a:r>
              <a:rPr lang="zh-CN" altLang="en-US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我们依托于寒武纪公司开发的智能芯片云平台，对</a:t>
            </a:r>
            <a:r>
              <a:rPr lang="en-US" altLang="zh-CN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YOLOv5</a:t>
            </a:r>
            <a:r>
              <a:rPr lang="zh-CN" altLang="en-US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视觉处理算法进行开发、移植与优化。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727E7CE-3C9C-49D9-B40D-3E0A227B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9" t="4636" r="14177" b="5270"/>
          <a:stretch/>
        </p:blipFill>
        <p:spPr bwMode="auto">
          <a:xfrm>
            <a:off x="5719578" y="1798654"/>
            <a:ext cx="2502040" cy="183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CFCF0E9-3D55-4A61-A2C7-2A6DAD13FAE2}"/>
              </a:ext>
            </a:extLst>
          </p:cNvPr>
          <p:cNvSpPr/>
          <p:nvPr/>
        </p:nvSpPr>
        <p:spPr>
          <a:xfrm>
            <a:off x="409861" y="3514619"/>
            <a:ext cx="7279892" cy="183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7344" rtlCol="0" anchor="ctr"/>
          <a:lstStyle/>
          <a:p>
            <a:pPr>
              <a:lnSpc>
                <a:spcPct val="130000"/>
              </a:lnSpc>
            </a:pPr>
            <a:r>
              <a:rPr lang="zh-CN" altLang="en-US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YOLOv5</a:t>
            </a:r>
            <a:r>
              <a:rPr lang="zh-CN" altLang="en-US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模型移植到</a:t>
            </a:r>
            <a:r>
              <a:rPr lang="en-US" altLang="zh-CN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MLU</a:t>
            </a:r>
            <a:r>
              <a:rPr lang="zh-CN" altLang="en-US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平台上，进行模型权重量化，并使用</a:t>
            </a:r>
            <a:r>
              <a:rPr lang="en-US" altLang="zh-CN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MLU</a:t>
            </a:r>
            <a:r>
              <a:rPr lang="zh-CN" altLang="en-US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进行模型推理。使用算子融合模式，将所有算子作为一个</a:t>
            </a:r>
            <a:r>
              <a:rPr lang="en-US" altLang="zh-CN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fusion</a:t>
            </a:r>
            <a:r>
              <a:rPr lang="zh-CN" altLang="en-US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算子，只对</a:t>
            </a:r>
            <a:r>
              <a:rPr lang="en-US" altLang="zh-CN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fusion</a:t>
            </a:r>
            <a:r>
              <a:rPr lang="zh-CN" altLang="en-US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算子执行编译指令过程，减少了小算子之间的 数据拷贝（不仅是主从设备间，还包括</a:t>
            </a:r>
            <a:r>
              <a:rPr lang="en-US" altLang="zh-CN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lang="zh-CN" altLang="en-US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之间的拷贝），提高了效率。在满足识别精度的要求下，达到约</a:t>
            </a:r>
            <a:r>
              <a:rPr lang="en-US" altLang="zh-CN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8.7</a:t>
            </a:r>
            <a:r>
              <a:rPr lang="zh-CN" altLang="en-US" sz="1724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的吞吐量。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FF061B-164A-47E2-9B80-F309C68C93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7432" r="11380"/>
          <a:stretch/>
        </p:blipFill>
        <p:spPr>
          <a:xfrm>
            <a:off x="7738727" y="4646641"/>
            <a:ext cx="3782126" cy="9210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7A05B6-5016-46CC-973B-5716A7E321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357" b="23099"/>
          <a:stretch/>
        </p:blipFill>
        <p:spPr>
          <a:xfrm>
            <a:off x="8605735" y="996544"/>
            <a:ext cx="2971800" cy="29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6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151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Microsoft YaHei</vt:lpstr>
      <vt:lpstr>Microsoft YaHei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冲 高</dc:creator>
  <cp:lastModifiedBy>冲 高</cp:lastModifiedBy>
  <cp:revision>13</cp:revision>
  <dcterms:created xsi:type="dcterms:W3CDTF">2021-10-22T10:36:42Z</dcterms:created>
  <dcterms:modified xsi:type="dcterms:W3CDTF">2021-10-22T12:45:23Z</dcterms:modified>
</cp:coreProperties>
</file>