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1b1dde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1b1dde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1b1ddead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1b1ddead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1b1ddead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1b1ddead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87225" y="3019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Science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Door Pim, Noah, Tim en Mo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125" y="1075200"/>
            <a:ext cx="5226600" cy="27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090950" y="1313750"/>
            <a:ext cx="56070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is </a:t>
            </a:r>
            <a:r>
              <a:rPr lang="nl"/>
              <a:t>Data Science?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633850" y="2214550"/>
            <a:ext cx="44223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-Inzicht krijgen uit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-Voorbereiden data voor analyse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-Verbanden tussen data voor waardevolle info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75" y="3046806"/>
            <a:ext cx="2938550" cy="196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3090950" y="1313750"/>
            <a:ext cx="59442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doet Data Science?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3633850" y="2214550"/>
            <a:ext cx="44223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-Zorgt voor inzichten waar betere beslissing op genomen kunnen worden.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-Data Science voorziet de data voor machine learning.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0" y="2986950"/>
            <a:ext cx="41148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2949775" y="1313750"/>
            <a:ext cx="60855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is het verschil met BI</a:t>
            </a:r>
            <a:endParaRPr/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3633850" y="2214550"/>
            <a:ext cx="4570800" cy="1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-Data Science is meer gericht op voorspellen van </a:t>
            </a:r>
            <a:r>
              <a:rPr lang="nl"/>
              <a:t>trends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-BI kijkt meer naar wat er gebeurt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-Data Science heeft een kleinere scope dan BI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26" y="2406750"/>
            <a:ext cx="2408125" cy="18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213894">
            <a:off x="2071319" y="3299701"/>
            <a:ext cx="2525161" cy="168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