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6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30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9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3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81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4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190EB-9B5F-4400-AE04-E95F9D6C71D8}" type="datetimeFigureOut">
              <a:rPr lang="ru-RU" smtClean="0"/>
              <a:t>16.04.2023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C4D9-5FFC-4BA5-BDE5-88CB76D84D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Проект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«Телеграм-бот»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492487"/>
            <a:ext cx="9144000" cy="1361661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Выполнили: Федотов С.</a:t>
            </a:r>
          </a:p>
          <a:p>
            <a:pPr algn="r"/>
            <a:r>
              <a:rPr lang="ru-RU" dirty="0"/>
              <a:t>Сагимбаев </a:t>
            </a:r>
            <a:r>
              <a:rPr lang="ru-RU" dirty="0" smtClean="0"/>
              <a:t>Т.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616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Удобный обмен файлами с коллегами не покидая мессенджера</a:t>
            </a:r>
          </a:p>
          <a:p>
            <a:r>
              <a:rPr lang="ru-RU" dirty="0" smtClean="0"/>
              <a:t>Доступ с любого устройства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282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9337"/>
            <a:ext cx="10515600" cy="1084467"/>
          </a:xfrm>
        </p:spPr>
        <p:txBody>
          <a:bodyPr/>
          <a:lstStyle/>
          <a:p>
            <a:r>
              <a:rPr lang="ru-RU" dirty="0" smtClean="0"/>
              <a:t>Схема взаимодействия 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223804"/>
            <a:ext cx="10058400" cy="5657850"/>
          </a:xfrm>
        </p:spPr>
      </p:pic>
    </p:spTree>
    <p:extLst>
      <p:ext uri="{BB962C8B-B14F-4D97-AF65-F5344CB8AC3E}">
        <p14:creationId xmlns:p14="http://schemas.microsoft.com/office/powerpoint/2010/main" val="117274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Схема(запасной вариант)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57" y="1616620"/>
            <a:ext cx="11347972" cy="4862558"/>
          </a:xfrm>
        </p:spPr>
      </p:pic>
    </p:spTree>
    <p:extLst>
      <p:ext uri="{BB962C8B-B14F-4D97-AF65-F5344CB8AC3E}">
        <p14:creationId xmlns:p14="http://schemas.microsoft.com/office/powerpoint/2010/main" val="12707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для улучшения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Добавить возможность создавать заметки и напоминания. Текста заметок будут храниться на Диске, и по необходимости отправляться текстовым сообщением пользователю</a:t>
            </a:r>
          </a:p>
          <a:p>
            <a:r>
              <a:rPr lang="ru-RU" dirty="0" smtClean="0"/>
              <a:t>Создать возможность работы бота в групповых чатах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8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7110" y="2760617"/>
            <a:ext cx="72455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610723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63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Проект «Телеграм-бот»</vt:lpstr>
      <vt:lpstr>Идея проекта</vt:lpstr>
      <vt:lpstr>Схема взаимодействия </vt:lpstr>
      <vt:lpstr>Схема(запасной вариант)</vt:lpstr>
      <vt:lpstr>Возможности для улучшения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«Телеграм-бот»</dc:title>
  <dc:creator>Svyatoslav</dc:creator>
  <cp:lastModifiedBy>Svyatoslav</cp:lastModifiedBy>
  <cp:revision>3</cp:revision>
  <dcterms:created xsi:type="dcterms:W3CDTF">2023-04-16T15:40:56Z</dcterms:created>
  <dcterms:modified xsi:type="dcterms:W3CDTF">2023-04-16T16:32:11Z</dcterms:modified>
</cp:coreProperties>
</file>