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61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60" r:id="rId13"/>
    <p:sldId id="262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96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90EB-9B5F-4400-AE04-E95F9D6C71D8}" type="datetimeFigureOut">
              <a:rPr lang="ru-RU" smtClean="0"/>
              <a:pPr/>
              <a:t>15.05.2023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4C4D9-5FFC-4BA5-BDE5-88CB76D84D8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22965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90EB-9B5F-4400-AE04-E95F9D6C71D8}" type="datetimeFigureOut">
              <a:rPr lang="ru-RU" smtClean="0"/>
              <a:pPr/>
              <a:t>15.05.2023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4C4D9-5FFC-4BA5-BDE5-88CB76D84D8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0815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90EB-9B5F-4400-AE04-E95F9D6C71D8}" type="datetimeFigureOut">
              <a:rPr lang="ru-RU" smtClean="0"/>
              <a:pPr/>
              <a:t>15.05.2023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4C4D9-5FFC-4BA5-BDE5-88CB76D84D8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63300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90EB-9B5F-4400-AE04-E95F9D6C71D8}" type="datetimeFigureOut">
              <a:rPr lang="ru-RU" smtClean="0"/>
              <a:pPr/>
              <a:t>15.05.2023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4C4D9-5FFC-4BA5-BDE5-88CB76D84D8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60520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90EB-9B5F-4400-AE04-E95F9D6C71D8}" type="datetimeFigureOut">
              <a:rPr lang="ru-RU" smtClean="0"/>
              <a:pPr/>
              <a:t>15.05.2023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4C4D9-5FFC-4BA5-BDE5-88CB76D84D8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30419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90EB-9B5F-4400-AE04-E95F9D6C71D8}" type="datetimeFigureOut">
              <a:rPr lang="ru-RU" smtClean="0"/>
              <a:pPr/>
              <a:t>15.05.2023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4C4D9-5FFC-4BA5-BDE5-88CB76D84D8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71912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90EB-9B5F-4400-AE04-E95F9D6C71D8}" type="datetimeFigureOut">
              <a:rPr lang="ru-RU" smtClean="0"/>
              <a:pPr/>
              <a:t>15.05.2023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4C4D9-5FFC-4BA5-BDE5-88CB76D84D8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55395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90EB-9B5F-4400-AE04-E95F9D6C71D8}" type="datetimeFigureOut">
              <a:rPr lang="ru-RU" smtClean="0"/>
              <a:pPr/>
              <a:t>15.05.2023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4C4D9-5FFC-4BA5-BDE5-88CB76D84D8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46813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90EB-9B5F-4400-AE04-E95F9D6C71D8}" type="datetimeFigureOut">
              <a:rPr lang="ru-RU" smtClean="0"/>
              <a:pPr/>
              <a:t>15.05.2023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4C4D9-5FFC-4BA5-BDE5-88CB76D84D8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0097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90EB-9B5F-4400-AE04-E95F9D6C71D8}" type="datetimeFigureOut">
              <a:rPr lang="ru-RU" smtClean="0"/>
              <a:pPr/>
              <a:t>15.05.2023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4C4D9-5FFC-4BA5-BDE5-88CB76D84D8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21052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90EB-9B5F-4400-AE04-E95F9D6C71D8}" type="datetimeFigureOut">
              <a:rPr lang="ru-RU" smtClean="0"/>
              <a:pPr/>
              <a:t>15.05.2023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4C4D9-5FFC-4BA5-BDE5-88CB76D84D8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56741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190EB-9B5F-4400-AE04-E95F9D6C71D8}" type="datetimeFigureOut">
              <a:rPr lang="ru-RU" smtClean="0"/>
              <a:pPr/>
              <a:t>15.05.2023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4C4D9-5FFC-4BA5-BDE5-88CB76D84D8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4489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Web-</a:t>
            </a:r>
            <a:r>
              <a:rPr lang="ru-RU" dirty="0" smtClean="0"/>
              <a:t>Проект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«</a:t>
            </a:r>
            <a:r>
              <a:rPr lang="ru-RU" dirty="0" err="1" smtClean="0"/>
              <a:t>Телеграм</a:t>
            </a:r>
            <a:r>
              <a:rPr lang="ru-RU" dirty="0" smtClean="0"/>
              <a:t>-бот для менеджмента </a:t>
            </a:r>
            <a:r>
              <a:rPr lang="ru-RU" dirty="0" err="1" smtClean="0"/>
              <a:t>Яндекс.Диска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492487"/>
            <a:ext cx="9144000" cy="1361661"/>
          </a:xfrm>
        </p:spPr>
        <p:txBody>
          <a:bodyPr>
            <a:normAutofit/>
          </a:bodyPr>
          <a:lstStyle/>
          <a:p>
            <a:pPr algn="r"/>
            <a:r>
              <a:rPr lang="ru-RU" dirty="0" smtClean="0"/>
              <a:t>Выполнили: Федотов С.</a:t>
            </a:r>
          </a:p>
          <a:p>
            <a:pPr algn="r"/>
            <a:r>
              <a:rPr lang="ru-RU" dirty="0"/>
              <a:t>Сагимбаев </a:t>
            </a:r>
            <a:r>
              <a:rPr lang="ru-RU" dirty="0" smtClean="0"/>
              <a:t>Т.</a:t>
            </a:r>
            <a:endParaRPr lang="ru-RU" dirty="0"/>
          </a:p>
          <a:p>
            <a:pPr algn="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71616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папок</a:t>
            </a: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70110"/>
            <a:ext cx="6477905" cy="3381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6928" y="4810125"/>
            <a:ext cx="6354763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Копирование файлов и папок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30209"/>
            <a:ext cx="4194271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62046" y="3146854"/>
            <a:ext cx="5338628" cy="3272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для улучшения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Добавить возможность создавать заметки и напоминания. Текста заметок будут храниться на Диске, и по необходимости отправляться текстовым сообщением пользователю</a:t>
            </a:r>
          </a:p>
          <a:p>
            <a:r>
              <a:rPr lang="ru-RU" dirty="0" smtClean="0"/>
              <a:t>Создать возможность работы бота в групповых чатах</a:t>
            </a:r>
          </a:p>
          <a:p>
            <a:r>
              <a:rPr lang="ru-RU" dirty="0" smtClean="0"/>
              <a:t>Добавить возможность делиться доступом к своему Диску с помощью этого бота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30788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7110" y="2760617"/>
            <a:ext cx="72455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 smtClean="0"/>
              <a:t>Спасибо за внимание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xmlns="" val="161072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проекта: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Разработать сервис для удобного обмена </a:t>
            </a:r>
            <a:r>
              <a:rPr lang="ru-RU" dirty="0" smtClean="0"/>
              <a:t>файлами с коллегами не покидая мессенджера</a:t>
            </a:r>
          </a:p>
          <a:p>
            <a:r>
              <a:rPr lang="ru-RU" dirty="0" smtClean="0"/>
              <a:t>Обеспечить доступ </a:t>
            </a:r>
            <a:r>
              <a:rPr lang="ru-RU" dirty="0" smtClean="0"/>
              <a:t>с любого </a:t>
            </a:r>
            <a:r>
              <a:rPr lang="ru-RU" dirty="0" smtClean="0"/>
              <a:t>устройства</a:t>
            </a:r>
            <a:endParaRPr lang="en-US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xmlns="" val="2962825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97709"/>
            <a:ext cx="10515600" cy="1252152"/>
          </a:xfrm>
        </p:spPr>
        <p:txBody>
          <a:bodyPr/>
          <a:lstStyle/>
          <a:p>
            <a:r>
              <a:rPr lang="ru-RU" dirty="0" smtClean="0"/>
              <a:t>Задачи: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507524"/>
            <a:ext cx="10515600" cy="4669439"/>
          </a:xfrm>
        </p:spPr>
        <p:txBody>
          <a:bodyPr/>
          <a:lstStyle/>
          <a:p>
            <a:r>
              <a:rPr lang="ru-RU" dirty="0" smtClean="0"/>
              <a:t>Изучить </a:t>
            </a:r>
            <a:r>
              <a:rPr lang="en-US" dirty="0" smtClean="0"/>
              <a:t>API </a:t>
            </a:r>
            <a:r>
              <a:rPr lang="ru-RU" dirty="0" err="1" smtClean="0"/>
              <a:t>Яндекс.Диска</a:t>
            </a:r>
            <a:endParaRPr lang="ru-RU" dirty="0" smtClean="0"/>
          </a:p>
          <a:p>
            <a:r>
              <a:rPr lang="ru-RU" dirty="0" smtClean="0"/>
              <a:t>Изучить </a:t>
            </a:r>
            <a:r>
              <a:rPr lang="en-US" dirty="0" smtClean="0"/>
              <a:t>API </a:t>
            </a:r>
            <a:r>
              <a:rPr lang="ru-RU" dirty="0" err="1" smtClean="0"/>
              <a:t>Телеграма</a:t>
            </a:r>
            <a:endParaRPr lang="ru-RU" dirty="0" smtClean="0"/>
          </a:p>
          <a:p>
            <a:r>
              <a:rPr lang="ru-RU" dirty="0" smtClean="0"/>
              <a:t>Изучить библиотеку </a:t>
            </a:r>
            <a:r>
              <a:rPr lang="en-US" dirty="0" smtClean="0"/>
              <a:t>python-telegram-</a:t>
            </a:r>
            <a:r>
              <a:rPr lang="en-US" dirty="0" err="1" smtClean="0"/>
              <a:t>bot</a:t>
            </a:r>
            <a:endParaRPr lang="en-US" dirty="0" smtClean="0"/>
          </a:p>
          <a:p>
            <a:r>
              <a:rPr lang="ru-RU" dirty="0" smtClean="0"/>
              <a:t>Изучить сервис </a:t>
            </a:r>
            <a:r>
              <a:rPr lang="en-US" dirty="0" err="1" smtClean="0"/>
              <a:t>Pythonanywhere</a:t>
            </a:r>
            <a:r>
              <a:rPr lang="ru-RU" dirty="0" smtClean="0"/>
              <a:t> как </a:t>
            </a:r>
            <a:r>
              <a:rPr lang="ru-RU" dirty="0" err="1" smtClean="0"/>
              <a:t>хостинг</a:t>
            </a:r>
            <a:r>
              <a:rPr lang="ru-RU" dirty="0" smtClean="0"/>
              <a:t> для запуска </a:t>
            </a:r>
            <a:r>
              <a:rPr lang="ru-RU" dirty="0" err="1" smtClean="0"/>
              <a:t>телеграм-бота</a:t>
            </a:r>
            <a:endParaRPr lang="ru-RU" dirty="0" smtClean="0"/>
          </a:p>
          <a:p>
            <a:r>
              <a:rPr lang="ru-RU" dirty="0" smtClean="0"/>
              <a:t>Изучить библиотеку </a:t>
            </a:r>
            <a:r>
              <a:rPr lang="en-US" dirty="0" err="1" smtClean="0"/>
              <a:t>SQLAlchemy</a:t>
            </a:r>
            <a:r>
              <a:rPr lang="en-US" dirty="0" smtClean="0"/>
              <a:t> </a:t>
            </a:r>
            <a:r>
              <a:rPr lang="ru-RU" dirty="0" smtClean="0"/>
              <a:t>и принципы создания </a:t>
            </a:r>
            <a:r>
              <a:rPr lang="en-US" dirty="0" smtClean="0"/>
              <a:t>ORM-</a:t>
            </a:r>
            <a:r>
              <a:rPr lang="ru-RU" dirty="0" smtClean="0"/>
              <a:t>моделей</a:t>
            </a:r>
          </a:p>
          <a:p>
            <a:r>
              <a:rPr lang="ru-RU" dirty="0" smtClean="0"/>
              <a:t>Спроектировать модель взаимодействия структурных компонентов </a:t>
            </a:r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Структурная схема проекта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1857" y="1616620"/>
            <a:ext cx="11347972" cy="4862558"/>
          </a:xfrm>
        </p:spPr>
      </p:pic>
    </p:spTree>
    <p:extLst>
      <p:ext uri="{BB962C8B-B14F-4D97-AF65-F5344CB8AC3E}">
        <p14:creationId xmlns:p14="http://schemas.microsoft.com/office/powerpoint/2010/main" xmlns="" val="127079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работы с ботом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Получить информацию о Я.Диске пользователя 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  <p:pic>
        <p:nvPicPr>
          <p:cNvPr id="5" name="Рисунок 4" descr="Аннотация 2023-05-15 165241.png"/>
          <p:cNvPicPr>
            <a:picLocks noChangeAspect="1"/>
          </p:cNvPicPr>
          <p:nvPr/>
        </p:nvPicPr>
        <p:blipFill>
          <a:blip r:embed="rId2" cstate="print"/>
          <a:srcRect t="21207"/>
          <a:stretch>
            <a:fillRect/>
          </a:stretch>
        </p:blipFill>
        <p:spPr>
          <a:xfrm>
            <a:off x="651219" y="2759676"/>
            <a:ext cx="6754168" cy="40983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89471"/>
            <a:ext cx="10515600" cy="1219200"/>
          </a:xfrm>
        </p:spPr>
        <p:txBody>
          <a:bodyPr/>
          <a:lstStyle/>
          <a:p>
            <a:r>
              <a:rPr lang="ru-RU" dirty="0" smtClean="0"/>
              <a:t>Получение списка всех файлов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1727" r="484" b="11808"/>
          <a:stretch>
            <a:fillRect/>
          </a:stretch>
        </p:blipFill>
        <p:spPr bwMode="auto">
          <a:xfrm>
            <a:off x="588576" y="1429265"/>
            <a:ext cx="7385651" cy="5428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файла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58314"/>
            <a:ext cx="6108390" cy="4699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02304" y="2157037"/>
            <a:ext cx="6089696" cy="3924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Загрузка файлов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6929" y="1578490"/>
            <a:ext cx="5286011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Скачивание файлов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642" y="1800911"/>
            <a:ext cx="4528542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135</Words>
  <Application>Microsoft Office PowerPoint</Application>
  <PresentationFormat>Произвольный</PresentationFormat>
  <Paragraphs>27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Web-Проект «Телеграм-бот для менеджмента Яндекс.Диска»</vt:lpstr>
      <vt:lpstr>Цель проекта:</vt:lpstr>
      <vt:lpstr>Задачи:</vt:lpstr>
      <vt:lpstr>Структурная схема проекта</vt:lpstr>
      <vt:lpstr>Возможности работы с ботом</vt:lpstr>
      <vt:lpstr>Получение списка всех файлов</vt:lpstr>
      <vt:lpstr>Удаление файла</vt:lpstr>
      <vt:lpstr>Загрузка файлов</vt:lpstr>
      <vt:lpstr>Скачивание файлов</vt:lpstr>
      <vt:lpstr>Создание папок</vt:lpstr>
      <vt:lpstr>Копирование файлов и папок</vt:lpstr>
      <vt:lpstr>Возможности для улучшения проекта</vt:lpstr>
      <vt:lpstr>Слайд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«Телеграм-бот»</dc:title>
  <dc:creator>Svyatoslav</dc:creator>
  <cp:lastModifiedBy>yandex</cp:lastModifiedBy>
  <cp:revision>11</cp:revision>
  <dcterms:created xsi:type="dcterms:W3CDTF">2023-04-16T15:40:56Z</dcterms:created>
  <dcterms:modified xsi:type="dcterms:W3CDTF">2023-05-15T12:23:15Z</dcterms:modified>
</cp:coreProperties>
</file>