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62" r:id="rId5"/>
    <p:sldId id="260" r:id="rId6"/>
    <p:sldId id="261" r:id="rId7"/>
    <p:sldId id="257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953" autoAdjust="0"/>
    <p:restoredTop sz="94660"/>
  </p:normalViewPr>
  <p:slideViewPr>
    <p:cSldViewPr snapToGrid="0">
      <p:cViewPr>
        <p:scale>
          <a:sx n="62" d="100"/>
          <a:sy n="62" d="100"/>
        </p:scale>
        <p:origin x="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Planilha1!$A$3</c:f>
              <c:strCache>
                <c:ptCount val="1"/>
                <c:pt idx="0">
                  <c:v>% Acertos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Planilha1!$B$2:$G$2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Planilha1!$B$3:$G$3</c:f>
              <c:numCache>
                <c:formatCode>0.00%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0.6</c:v>
                </c:pt>
                <c:pt idx="3">
                  <c:v>0.52</c:v>
                </c:pt>
                <c:pt idx="4">
                  <c:v>0.6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1-43CA-984B-68CBDCE0ACF6}"/>
            </c:ext>
          </c:extLst>
        </c:ser>
        <c:ser>
          <c:idx val="1"/>
          <c:order val="1"/>
          <c:tx>
            <c:strRef>
              <c:f>Planilha1!$A$4</c:f>
              <c:strCache>
                <c:ptCount val="1"/>
                <c:pt idx="0">
                  <c:v>% Presença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Planilha1!$B$2:$G$2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Planilha1!$B$4:$G$4</c:f>
              <c:numCache>
                <c:formatCode>0.00%</c:formatCode>
                <c:ptCount val="6"/>
                <c:pt idx="0">
                  <c:v>1</c:v>
                </c:pt>
                <c:pt idx="1">
                  <c:v>0.83299999999999996</c:v>
                </c:pt>
                <c:pt idx="2">
                  <c:v>0.83299999999999996</c:v>
                </c:pt>
                <c:pt idx="3">
                  <c:v>1</c:v>
                </c:pt>
                <c:pt idx="4">
                  <c:v>0.71399999999999997</c:v>
                </c:pt>
                <c:pt idx="5">
                  <c:v>0.83299999999999996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01-43CA-984B-68CBDCE0A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135055"/>
        <c:axId val="2071138799"/>
      </c:barChart>
      <c:catAx>
        <c:axId val="207113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1138799"/>
        <c:crosses val="autoZero"/>
        <c:auto val="1"/>
        <c:lblAlgn val="ctr"/>
        <c:lblOffset val="100"/>
        <c:noMultiLvlLbl val="0"/>
      </c:catAx>
      <c:valAx>
        <c:axId val="207113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113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Planilha1!$A$3</c:f>
              <c:strCache>
                <c:ptCount val="1"/>
                <c:pt idx="0">
                  <c:v>% Acertos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Planilha1!$B$1:$G$2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Planilha1!$B$3:$G$3</c:f>
              <c:numCache>
                <c:formatCode>0.00%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0.6</c:v>
                </c:pt>
                <c:pt idx="3">
                  <c:v>0.52</c:v>
                </c:pt>
                <c:pt idx="4">
                  <c:v>0.6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0-4D61-A48C-799A5EACBF36}"/>
            </c:ext>
          </c:extLst>
        </c:ser>
        <c:ser>
          <c:idx val="1"/>
          <c:order val="1"/>
          <c:tx>
            <c:strRef>
              <c:f>Planilha1!$A$4</c:f>
              <c:strCache>
                <c:ptCount val="1"/>
                <c:pt idx="0">
                  <c:v>% Presença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Planilha1!$B$1:$G$2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Planilha1!$B$4:$G$4</c:f>
              <c:numCache>
                <c:formatCode>0.00%</c:formatCode>
                <c:ptCount val="6"/>
                <c:pt idx="0">
                  <c:v>1</c:v>
                </c:pt>
                <c:pt idx="1">
                  <c:v>0.83299999999999996</c:v>
                </c:pt>
                <c:pt idx="2">
                  <c:v>0.83299999999999996</c:v>
                </c:pt>
                <c:pt idx="3">
                  <c:v>1</c:v>
                </c:pt>
                <c:pt idx="4">
                  <c:v>0.71399999999999997</c:v>
                </c:pt>
                <c:pt idx="5">
                  <c:v>0.83299999999999996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0-4D61-A48C-799A5EACB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7406367"/>
        <c:axId val="1997400543"/>
      </c:barChart>
      <c:catAx>
        <c:axId val="199740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7400543"/>
        <c:crosses val="autoZero"/>
        <c:auto val="1"/>
        <c:lblAlgn val="ctr"/>
        <c:lblOffset val="100"/>
        <c:noMultiLvlLbl val="0"/>
      </c:catAx>
      <c:valAx>
        <c:axId val="199740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740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5" y="4150589"/>
            <a:ext cx="6831673" cy="1086237"/>
          </a:xfrm>
        </p:spPr>
        <p:txBody>
          <a:bodyPr>
            <a:noAutofit/>
          </a:bodyPr>
          <a:lstStyle/>
          <a:p>
            <a:r>
              <a:rPr lang="pt-BR" sz="2000" dirty="0" smtClean="0"/>
              <a:t>Projeto Integrador</a:t>
            </a:r>
          </a:p>
          <a:p>
            <a:r>
              <a:rPr lang="pt-BR" sz="2000" dirty="0" smtClean="0"/>
              <a:t>GPI.</a:t>
            </a:r>
          </a:p>
          <a:p>
            <a:r>
              <a:rPr lang="pt-BR" sz="2000" dirty="0" smtClean="0"/>
              <a:t>Sprint 1</a:t>
            </a:r>
          </a:p>
          <a:p>
            <a:r>
              <a:rPr lang="pt-BR" sz="2000" dirty="0" smtClean="0"/>
              <a:t>1º semestre</a:t>
            </a:r>
            <a:endParaRPr lang="pt-BR" sz="2000" dirty="0"/>
          </a:p>
        </p:txBody>
      </p:sp>
      <p:sp>
        <p:nvSpPr>
          <p:cNvPr id="4" name="AutoShape 2" descr="https://private-user-images.githubusercontent.com/204269200/428815172-88328ed0-1857-4026-af86-980a9b345bff.png?jwt=eyJhbGciOiJIUzI1NiIsInR5cCI6IkpXVCJ9.eyJpc3MiOiJnaXRodWIuY29tIiwiYXVkIjoicmF3LmdpdGh1YnVzZXJjb250ZW50LmNvbSIsImtleSI6ImtleTUiLCJleHAiOjE3NDM1NDYyMzYsIm5iZiI6MTc0MzU0NTkzNiwicGF0aCI6Ii8yMDQyNjkyMDAvNDI4ODE1MTcyLTg4MzI4ZWQwLTE4NTctNDAyNi1hZjg2LTk4MGE5YjM0NWJmZi5wbmc_WC1BbXotQWxnb3JpdGhtPUFXUzQtSE1BQy1TSEEyNTYmWC1BbXotQ3JlZGVudGlhbD1BS0lBVkNPRFlMU0E1M1BRSzRaQSUyRjIwMjUwNDAxJTJGdXMtZWFzdC0xJTJGczMlMkZhd3M0X3JlcXVlc3QmWC1BbXotRGF0ZT0yMDI1MDQwMVQyMjE4NTZaJlgtQW16LUV4cGlyZXM9MzAwJlgtQW16LVNpZ25hdHVyZT1kOGU1YzlmNjJhMjdjNzk1NDYyMmMyNGE1Zjg2ZjYwYzMxZGZhZGQxMWFiODYxZjcwODVkNmZjN2E5NjRhYTYzJlgtQW16LVNpZ25lZEhlYWRlcnM9aG9zdCJ9.KnNQ_rQOnDpQZ6kYlvN6g8HeT9US0fo2ej_7ud3Idj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Apresentação time cinco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9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0" y="503434"/>
            <a:ext cx="10664575" cy="5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42" y="359596"/>
            <a:ext cx="9771596" cy="60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89060"/>
            <a:ext cx="9601200" cy="41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 pela </a:t>
            </a:r>
            <a:r>
              <a:rPr lang="pt-BR" dirty="0" smtClean="0"/>
              <a:t>atenção.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4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91590" y="422910"/>
            <a:ext cx="94297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</a:t>
            </a:r>
            <a:r>
              <a:rPr lang="pt-BR" sz="5400" b="1" dirty="0" smtClean="0"/>
              <a:t>Nomes: </a:t>
            </a:r>
          </a:p>
          <a:p>
            <a:pPr algn="ctr"/>
            <a:r>
              <a:rPr lang="pt-BR" sz="5400" b="1" dirty="0" err="1" smtClean="0"/>
              <a:t>Angela</a:t>
            </a:r>
            <a:r>
              <a:rPr lang="pt-BR" sz="5400" b="1" dirty="0" smtClean="0"/>
              <a:t> </a:t>
            </a:r>
          </a:p>
          <a:p>
            <a:pPr algn="ctr"/>
            <a:r>
              <a:rPr lang="pt-BR" sz="5400" b="1" dirty="0" smtClean="0"/>
              <a:t>Antônio</a:t>
            </a:r>
          </a:p>
          <a:p>
            <a:pPr algn="ctr"/>
            <a:r>
              <a:rPr lang="pt-BR" sz="5400" b="1" dirty="0" smtClean="0"/>
              <a:t>Claudiane</a:t>
            </a:r>
          </a:p>
          <a:p>
            <a:pPr algn="ctr"/>
            <a:r>
              <a:rPr lang="pt-BR" sz="5400" b="1" dirty="0" smtClean="0"/>
              <a:t>João Gabriel</a:t>
            </a:r>
          </a:p>
          <a:p>
            <a:pPr algn="ctr"/>
            <a:r>
              <a:rPr lang="pt-BR" sz="5400" b="1" dirty="0" smtClean="0"/>
              <a:t>Jonas</a:t>
            </a:r>
          </a:p>
          <a:p>
            <a:pPr algn="ctr"/>
            <a:r>
              <a:rPr lang="pt-BR" sz="5400" b="1" dirty="0" smtClean="0"/>
              <a:t>Melissa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477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157802"/>
            <a:ext cx="7623142" cy="530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b="1" kern="1400" spc="-50" dirty="0"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Individual</a:t>
            </a:r>
            <a:endParaRPr lang="pt-BR" sz="2400" kern="1400" spc="-50" dirty="0"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Percebe-se que a maioria dos indivíduos desconheciam certos termos e tiveram dificuldade na interpretação de algumas questões.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Angela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Silva: 32%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Antônio: 56%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Claudiane: 24%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João Gabriel: 64% de 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acertos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Jonas: 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32% de acertos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Melissa: 36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83109"/>
              </p:ext>
            </p:extLst>
          </p:nvPr>
        </p:nvGraphicFramePr>
        <p:xfrm>
          <a:off x="1387013" y="647263"/>
          <a:ext cx="10191965" cy="1543242"/>
        </p:xfrm>
        <a:graphic>
          <a:graphicData uri="http://schemas.openxmlformats.org/drawingml/2006/table">
            <a:tbl>
              <a:tblPr/>
              <a:tblGrid>
                <a:gridCol w="1455995">
                  <a:extLst>
                    <a:ext uri="{9D8B030D-6E8A-4147-A177-3AD203B41FA5}">
                      <a16:colId xmlns:a16="http://schemas.microsoft.com/office/drawing/2014/main" val="2005591155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944702633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242210221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261145071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1602160172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03609560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730899443"/>
                    </a:ext>
                  </a:extLst>
                </a:gridCol>
              </a:tblGrid>
              <a:tr h="34400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5: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7190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Antônio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Claudiane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Melissa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805217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05616"/>
                  </a:ext>
                </a:extLst>
              </a:tr>
              <a:tr h="426912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83675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603501"/>
              </p:ext>
            </p:extLst>
          </p:nvPr>
        </p:nvGraphicFramePr>
        <p:xfrm>
          <a:off x="1592494" y="2530011"/>
          <a:ext cx="9832369" cy="377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9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50527" y="435146"/>
            <a:ext cx="3371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200" b="1" kern="1400" spc="-50" dirty="0"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do Grupo</a:t>
            </a:r>
            <a:endParaRPr lang="pt-BR" sz="3200" kern="1400" spc="-50" dirty="0">
              <a:effectLst/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67905" y="1273996"/>
            <a:ext cx="839666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teste já era um subsidio para nós e os nossos professores avaliarem o quanto nós estamos inteirados destes objetos de pesquisa, análise e de conhecimento prático para estruturar, formar, fundar, operar, administrar </a:t>
            </a:r>
            <a:r>
              <a:rPr lang="pt-B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 “negócio”.  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o ´Grupo 5`, ao qual pertencemos, ficou com os seguintes índices: ´ Acertos`: (60%) e ´Presença´: (71,4%).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Nosso grupo privilegiou o diálogo e as assertivas de um e outro debatendo as opiniões e os consensos não se atendo ao tempo e á necessidade em acabar logo o questionário ou sequer usar por exemplo o buscador Google para realizar pesquisas sobre o conteúdo da `prova` coisa levada adiante por outros </a:t>
            </a:r>
            <a:r>
              <a:rPr lang="pt-BR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grupos.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2000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fontAlgn="base">
              <a:spcAft>
                <a:spcPts val="0"/>
              </a:spcAft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99631"/>
              </p:ext>
            </p:extLst>
          </p:nvPr>
        </p:nvGraphicFramePr>
        <p:xfrm>
          <a:off x="2366127" y="889148"/>
          <a:ext cx="8352148" cy="1488440"/>
        </p:xfrm>
        <a:graphic>
          <a:graphicData uri="http://schemas.openxmlformats.org/drawingml/2006/table">
            <a:tbl>
              <a:tblPr/>
              <a:tblGrid>
                <a:gridCol w="1454890">
                  <a:extLst>
                    <a:ext uri="{9D8B030D-6E8A-4147-A177-3AD203B41FA5}">
                      <a16:colId xmlns:a16="http://schemas.microsoft.com/office/drawing/2014/main" val="1647390443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562472234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611732668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728831100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899794566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71252329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4101046774"/>
                    </a:ext>
                  </a:extLst>
                </a:gridCol>
              </a:tblGrid>
              <a:tr h="1841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Grupo 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905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3808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71,40%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0147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71243"/>
              </p:ext>
            </p:extLst>
          </p:nvPr>
        </p:nvGraphicFramePr>
        <p:xfrm>
          <a:off x="2366127" y="2930704"/>
          <a:ext cx="8352148" cy="333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90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2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04775"/>
            <a:ext cx="1042416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3" y="297951"/>
            <a:ext cx="10710439" cy="59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161</TotalTime>
  <Words>152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Bodoni MT</vt:lpstr>
      <vt:lpstr>Calibri</vt:lpstr>
      <vt:lpstr>Franklin Gothic Book</vt:lpstr>
      <vt:lpstr>Times New Roman</vt:lpstr>
      <vt:lpstr>Crop</vt:lpstr>
      <vt:lpstr>Apresentação time cinco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time cinco</dc:title>
  <dc:creator>ANGELA DE FATIMA DA SILVA</dc:creator>
  <cp:lastModifiedBy>ANGELA DE FATIMA DA SILVA</cp:lastModifiedBy>
  <cp:revision>14</cp:revision>
  <dcterms:created xsi:type="dcterms:W3CDTF">2025-04-01T22:21:56Z</dcterms:created>
  <dcterms:modified xsi:type="dcterms:W3CDTF">2025-04-08T23:38:51Z</dcterms:modified>
</cp:coreProperties>
</file>