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2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875F7AA-7DBB-28CE-6718-281193B6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80" r="9085" b="-7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n-IN" sz="6000" b="0" i="1" dirty="0">
                <a:solidFill>
                  <a:srgbClr val="FFFFFF"/>
                </a:solidFill>
              </a:rPr>
              <a:t>GROW A BUISNESS – AI-DRIVSN ROBLOX SIMULATOR FOR LIFE SKILLS</a:t>
            </a:r>
            <a:endParaRPr sz="6000" b="0" i="1" dirty="0">
              <a:solidFill>
                <a:srgbClr val="FFFFFF"/>
              </a:solidFill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00" dirty="0">
                <a:solidFill>
                  <a:srgbClr val="FFFFFF"/>
                </a:solidFill>
              </a:rPr>
              <a:t>
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D5F9B-2C6F-A013-B1D6-88979ED631EA}"/>
              </a:ext>
            </a:extLst>
          </p:cNvPr>
          <p:cNvSpPr txBox="1"/>
          <p:nvPr/>
        </p:nvSpPr>
        <p:spPr>
          <a:xfrm>
            <a:off x="5182122" y="251289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2B6CC-B5CD-C52B-170D-F832EC858CFC}"/>
              </a:ext>
            </a:extLst>
          </p:cNvPr>
          <p:cNvSpPr txBox="1"/>
          <p:nvPr/>
        </p:nvSpPr>
        <p:spPr>
          <a:xfrm>
            <a:off x="834219" y="4956207"/>
            <a:ext cx="10890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Theme 1: AI in Education &amp; Community Well-being • Ideas &amp; Innovations Competition
By: ~Sujeet Raut and ~Lavya Patil
Notes: Open with the problem — students need engaging, practical life-skills learning. Introduce the AI-powered Roblox game that teaches budgeting, planning, and ethics.</a:t>
            </a:r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BBA38-4FDC-6005-3EFD-218F79E75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98" y="1610032"/>
            <a:ext cx="4529007" cy="25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9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50651" y="1080256"/>
            <a:ext cx="11072597" cy="1253613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i="1" dirty="0"/>
              <a:t> — The Challenge: Learning Gaps &amp; Engagement</a:t>
            </a:r>
            <a:r>
              <a:rPr lang="en-IN" sz="4400" i="1" dirty="0"/>
              <a:t>:</a:t>
            </a:r>
            <a:br>
              <a:rPr lang="en-IN" sz="4400" i="1" dirty="0"/>
            </a:br>
            <a:br>
              <a:rPr lang="en-IN" sz="1600" dirty="0"/>
            </a:br>
            <a:br>
              <a:rPr lang="en-IN" sz="1600" dirty="0"/>
            </a:br>
            <a:endParaRPr lang="en-US" sz="16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51009"/>
            <a:ext cx="10890929" cy="3536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EE29B8-0CF8-3BCB-2F6D-608D2C30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306" y="2143883"/>
            <a:ext cx="4288218" cy="4328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89FB4-7BC6-DE44-D94F-2EC9FF4A3A10}"/>
              </a:ext>
            </a:extLst>
          </p:cNvPr>
          <p:cNvSpPr txBox="1"/>
          <p:nvPr/>
        </p:nvSpPr>
        <p:spPr>
          <a:xfrm>
            <a:off x="819711" y="2473166"/>
            <a:ext cx="5505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IN" dirty="0"/>
            </a:br>
            <a:r>
              <a:rPr lang="en-IN" b="1" dirty="0"/>
              <a:t>Life skills (budgeting, planning, teamwork, ethics) are under-taught or taught abstractly. Traditional lessons lack practice and motivation; learners need safe spaces to experiment. Access &amp; equity: many students only have mobile devices; solutions must be low-cost and scalable. Notes: Emphasize that life skills need repeated, contextualized practice — not just lectures.---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721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4047" y="504234"/>
            <a:ext cx="10890929" cy="13879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— The Solution: “Grow a Business</a:t>
            </a:r>
            <a:r>
              <a:rPr lang="en-IN" i="1" dirty="0"/>
              <a:t>”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33909" y="2659226"/>
            <a:ext cx="5593655" cy="3694537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Roblox Simulator Game-based learning where players start and scale a virtual business. Built-in AI mentor personalizes quests, feedback, and pacing inside the game world. Teaches budgeting, pricing, hiring, negotiation, ethics, and resilience through play. Mobile-friendly; fun-first design increases time-on-task and retention. Notes: Highlight why Roblox: familiar, social, and available on phones and low-spec devices.---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A29A0D-0A84-40F5-DFED-A167152AE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52" y="2243914"/>
            <a:ext cx="6364436" cy="340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560086"/>
            <a:ext cx="10890929" cy="13879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— How the AI Works (Inside the Game)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61674"/>
            <a:ext cx="5959823" cy="285500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Learner Model — Tracks skills (budgeting, planning, teamwork, grit) &amp; misconceptions. Recommendation Engine — Adaptively assigns quests to target gaps. Conversational Coach — Context-aware hints, Socratic questions, reflective prompts. Assessment &amp; Feedback — Scenario-based rubrics, formative checks, debriefs. Safety &amp; Fair Play — Content filters, anti-toxicity, anti-cheat features. Notes: Explain personalization simply and stress safety.---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113D8D-E4EE-C6C2-B8E0-B5E52C92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03" y="2605548"/>
            <a:ext cx="5431050" cy="24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— What’s Innovative</a:t>
            </a:r>
            <a:r>
              <a:rPr lang="en-IN" dirty="0"/>
              <a:t> </a:t>
            </a:r>
            <a:br>
              <a:rPr lang="en-IN" dirty="0"/>
            </a:br>
            <a:endParaRPr lang="en-US" dirty="0"/>
          </a:p>
        </p:txBody>
      </p:sp>
      <p:pic>
        <p:nvPicPr>
          <p:cNvPr id="8" name="Graphic 7" descr="Chat">
            <a:extLst>
              <a:ext uri="{FF2B5EF4-FFF2-40B4-BE49-F238E27FC236}">
                <a16:creationId xmlns:a16="http://schemas.microsoft.com/office/drawing/2014/main" id="{70AA9EBA-81CA-2E80-E1D7-5DC956FE0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256287"/>
            <a:ext cx="3760459" cy="3760459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2256287"/>
            <a:ext cx="6144768" cy="3760459"/>
          </a:xfrm>
        </p:spPr>
        <p:txBody>
          <a:bodyPr anchor="t">
            <a:normAutofit/>
          </a:bodyPr>
          <a:lstStyle/>
          <a:p>
            <a:r>
              <a:rPr lang="en-IN" b="1" dirty="0"/>
              <a:t>AI tutor lives inside a social game world — not a separate chat window. Real-time personalization from in-game decisions (risk, timing, collaboration).Competency-based progression; supports multilingual prompts and low-bandwidth mode. Bridges education and community well-being via financial literacy and ethical decision-making. Notes: Differentiate from typical ed-tech apps.---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0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3991" y="1249227"/>
            <a:ext cx="5852160" cy="162370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— Feasibility &amp; Implementation Plan Stack: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3991" y="3091161"/>
            <a:ext cx="5852160" cy="3664685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 </a:t>
            </a:r>
            <a:r>
              <a:rPr lang="en-IN" sz="4000" b="1" dirty="0"/>
              <a:t>Roblox (Lua) for gameplay, lightweight API (Python/Node) for AI.MVP Scope: Core economy loop, AI mentor v1, 10 skill-aligned quests, analytics dashboard. Privacy &amp; Cost: No PII, anonymous analytics, cached prompts to control costs. Notes: Show that it’s realistic and privacy-first.---</a:t>
            </a:r>
            <a:endParaRPr lang="en-US" sz="4000" b="1" dirty="0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70F0570B-98BF-F45B-47EF-EC9CC7E7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79" r="20870" b="-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01071" y="1062363"/>
            <a:ext cx="10890929" cy="1387934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— Impact &amp; Measurement Education Outcomes: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3232" y="3131196"/>
            <a:ext cx="5038639" cy="3536241"/>
          </a:xfrm>
        </p:spPr>
        <p:txBody>
          <a:bodyPr>
            <a:normAutofit/>
          </a:bodyPr>
          <a:lstStyle/>
          <a:p>
            <a:r>
              <a:rPr lang="en-IN" b="1" dirty="0"/>
              <a:t>Pre/post quizzes, in-game mastery milestones. Community Well-being: Confidence in financial decisions, ethical choices, teamwork. Key Metrics: Retention, quest mastery, quality of reflections/decisions. Notes: Promise measurable results.--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DBF836-32E1-4D67-2324-6950C9766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86" y="2383685"/>
            <a:ext cx="6658514" cy="40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9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— Roadmap &amp; AskPilot (4–6 weeks):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61674"/>
            <a:ext cx="4792243" cy="2437132"/>
          </a:xfrm>
        </p:spPr>
        <p:txBody>
          <a:bodyPr>
            <a:noAutofit/>
          </a:bodyPr>
          <a:lstStyle/>
          <a:p>
            <a:r>
              <a:rPr lang="en-IN" b="1" dirty="0"/>
              <a:t>Co-design with the Developer and Owner, collect feedback. Next Modules: Disaster preparedness, digital safety, mental well-being lessons. What We Need: Mentorship, pilot access, feedback partners. Notes: End with a clear plan and call-to-action.--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119CA8-63BF-76D3-D70B-8601D039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064" y="2307479"/>
            <a:ext cx="6642317" cy="3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6CE7A-FC97-640F-16EB-88F67726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6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37614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DashVTI</vt:lpstr>
      <vt:lpstr>GROW A BUISNESS – AI-DRIVSN ROBLOX SIMULATOR FOR LIFE SKILLS</vt:lpstr>
      <vt:lpstr> — The Challenge: Learning Gaps &amp; Engagement:   </vt:lpstr>
      <vt:lpstr>— The Solution: “Grow a Business”</vt:lpstr>
      <vt:lpstr>— How the AI Works (Inside the Game)</vt:lpstr>
      <vt:lpstr>— What’s Innovative  </vt:lpstr>
      <vt:lpstr>— Feasibility &amp; Implementation Plan Stack:</vt:lpstr>
      <vt:lpstr>— Impact &amp; Measurement Education Outcomes:  </vt:lpstr>
      <vt:lpstr>— Roadmap &amp; AskPilot (4–6 weeks):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lavyapatil Lavyapatil</dc:creator>
  <cp:lastModifiedBy>INFINITIX GAMINING</cp:lastModifiedBy>
  <cp:revision>3</cp:revision>
  <dcterms:created xsi:type="dcterms:W3CDTF">2025-08-13T16:44:24Z</dcterms:created>
  <dcterms:modified xsi:type="dcterms:W3CDTF">2025-08-13T17:36:59Z</dcterms:modified>
</cp:coreProperties>
</file>