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37"/>
    <a:srgbClr val="F6C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5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86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15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69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70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91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83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964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758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1523-904E-46AD-BA9A-C1A5A8182D09}" type="datetimeFigureOut">
              <a:rPr lang="en-IL" smtClean="0"/>
              <a:t>24/03/2022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76D1-8807-4592-A9B5-6A8E5C4912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0771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19176F58-F0EF-4510-96E0-9B2CA5845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5" r="9090" b="21829"/>
          <a:stretch/>
        </p:blipFill>
        <p:spPr>
          <a:xfrm>
            <a:off x="3523488" y="10"/>
            <a:ext cx="8668512" cy="6857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DC7A6-A0CD-408B-9478-4AFE3F27C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1" y="665163"/>
            <a:ext cx="3413497" cy="3204134"/>
          </a:xfrm>
          <a:solidFill>
            <a:srgbClr val="F79237"/>
          </a:solidFill>
        </p:spPr>
        <p:txBody>
          <a:bodyPr anchor="b">
            <a:normAutofit/>
          </a:bodyPr>
          <a:lstStyle/>
          <a:p>
            <a:pPr algn="l"/>
            <a:r>
              <a:rPr lang="he-IL" sz="4800" dirty="0">
                <a:solidFill>
                  <a:schemeClr val="bg1"/>
                </a:solidFill>
                <a:highlight>
                  <a:srgbClr val="F79237"/>
                </a:highlight>
              </a:rPr>
              <a:t>מצגת </a:t>
            </a:r>
            <a:r>
              <a:rPr lang="he-IL" sz="4800" dirty="0" err="1">
                <a:solidFill>
                  <a:schemeClr val="bg1"/>
                </a:solidFill>
                <a:highlight>
                  <a:srgbClr val="F79237"/>
                </a:highlight>
              </a:rPr>
              <a:t>זכרון</a:t>
            </a:r>
            <a:r>
              <a:rPr lang="he-IL" sz="4800" dirty="0">
                <a:solidFill>
                  <a:schemeClr val="bg1"/>
                </a:solidFill>
                <a:highlight>
                  <a:srgbClr val="F79237"/>
                </a:highlight>
              </a:rPr>
              <a:t> </a:t>
            </a:r>
            <a:r>
              <a:rPr lang="he-IL" sz="4800" dirty="0" err="1">
                <a:solidFill>
                  <a:schemeClr val="bg1"/>
                </a:solidFill>
                <a:highlight>
                  <a:srgbClr val="F79237"/>
                </a:highlight>
              </a:rPr>
              <a:t>ומיקרוביום</a:t>
            </a:r>
            <a:r>
              <a:rPr lang="he-IL" sz="4800" dirty="0">
                <a:solidFill>
                  <a:schemeClr val="bg1"/>
                </a:solidFill>
                <a:highlight>
                  <a:srgbClr val="F79237"/>
                </a:highlight>
              </a:rPr>
              <a:t> אצל </a:t>
            </a:r>
            <a:r>
              <a:rPr lang="he-IL" sz="4800" dirty="0" err="1">
                <a:solidFill>
                  <a:schemeClr val="bg1"/>
                </a:solidFill>
                <a:highlight>
                  <a:srgbClr val="F79237"/>
                </a:highlight>
              </a:rPr>
              <a:t>הבומבוס</a:t>
            </a:r>
            <a:endParaRPr lang="en-IL" sz="4800" dirty="0">
              <a:solidFill>
                <a:schemeClr val="bg1"/>
              </a:solidFill>
              <a:highlight>
                <a:srgbClr val="F7923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25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51A4-B018-4622-9D49-0FEDE11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e-IL" sz="5400"/>
              <a:t>רקע</a:t>
            </a:r>
            <a:endParaRPr lang="en-IL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1E0A-E97F-41DB-B541-B6BFE0F9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e-IL" sz="2000"/>
              <a:t>1. </a:t>
            </a:r>
            <a:r>
              <a:rPr lang="en-GB" sz="2000"/>
              <a:t> on connait le lien entre le microbium et certaines maladies chez l’etre humain</a:t>
            </a:r>
          </a:p>
          <a:p>
            <a:r>
              <a:rPr lang="en-GB" sz="2000"/>
              <a:t>2. on ne le connait pas chez les animaux donc on doit trouver un animal qui serait un bon sujet </a:t>
            </a:r>
          </a:p>
          <a:p>
            <a:r>
              <a:rPr lang="en-GB" sz="2000"/>
              <a:t>3. l’Abeille a un petit microbium en comparaison aux mamiferes ( pk?0</a:t>
            </a:r>
            <a:endParaRPr lang="he-IL" sz="2000"/>
          </a:p>
          <a:p>
            <a:r>
              <a:rPr lang="he-IL" sz="2000"/>
              <a:t>5 </a:t>
            </a:r>
            <a:r>
              <a:rPr lang="en-GB" sz="2000"/>
              <a:t> espece de bacteries</a:t>
            </a:r>
            <a:endParaRPr lang="en-IL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9F91-AC56-43B4-A61B-8051EAD3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5" r="1530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9525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D12F6-2DF3-42C8-8DB9-8B81FB46B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4" r="-1" b="-1"/>
          <a:stretch/>
        </p:blipFill>
        <p:spPr>
          <a:xfrm>
            <a:off x="0" y="-62512"/>
            <a:ext cx="12192000" cy="685799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4AAA-AF24-42C9-A0FF-D5568083921A}"/>
              </a:ext>
            </a:extLst>
          </p:cNvPr>
          <p:cNvSpPr txBox="1"/>
          <p:nvPr/>
        </p:nvSpPr>
        <p:spPr>
          <a:xfrm>
            <a:off x="6651086" y="2526321"/>
            <a:ext cx="4458446" cy="3132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שאלת</a:t>
            </a:r>
            <a:r>
              <a:rPr lang="en-US" sz="2000" dirty="0"/>
              <a:t> </a:t>
            </a:r>
            <a:r>
              <a:rPr lang="en-US" sz="2000" dirty="0" err="1"/>
              <a:t>מחקר</a:t>
            </a:r>
            <a:r>
              <a:rPr lang="en-US" sz="2000" dirty="0"/>
              <a:t>: whether individual cognitive variation across bumblebees might stem from microbiota-gut-brain interactions?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Secondly ask which and how specific gut microbes might  drive these </a:t>
            </a:r>
            <a:r>
              <a:rPr lang="en-US" sz="2000" dirty="0" err="1"/>
              <a:t>cognitives</a:t>
            </a:r>
            <a:r>
              <a:rPr lang="en-US" sz="2000" dirty="0"/>
              <a:t> differences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66F-455D-4298-97E9-89785ADA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434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79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5575-27FC-444A-8DA6-4E2EA9E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43" y="9713"/>
            <a:ext cx="8796154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Schema de </a:t>
            </a:r>
            <a:r>
              <a:rPr lang="en-GB" dirty="0" err="1">
                <a:solidFill>
                  <a:schemeClr val="bg1"/>
                </a:solidFill>
              </a:rPr>
              <a:t>l’experience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13A0EA30-FD11-5C50-DAD1-FF236F15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1. Identify  correlation between microbiome and </a:t>
            </a:r>
          </a:p>
        </p:txBody>
      </p:sp>
    </p:spTree>
    <p:extLst>
      <p:ext uri="{BB962C8B-B14F-4D97-AF65-F5344CB8AC3E}">
        <p14:creationId xmlns:p14="http://schemas.microsoft.com/office/powerpoint/2010/main" val="2334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E04F-3A7E-41F4-84C2-B7EEB367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648C3-E4E1-41D6-8D8C-1A9A87DA8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238" y="1825625"/>
            <a:ext cx="6043524" cy="4351338"/>
          </a:xfrm>
        </p:spPr>
      </p:pic>
    </p:spTree>
    <p:extLst>
      <p:ext uri="{BB962C8B-B14F-4D97-AF65-F5344CB8AC3E}">
        <p14:creationId xmlns:p14="http://schemas.microsoft.com/office/powerpoint/2010/main" val="394556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9BB4-0C51-49C0-8504-4DD4BE78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1515-B66A-44C3-925D-82CE5822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313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6729</TotalTime>
  <Words>99</Words>
  <Application>Microsoft Office PowerPoint</Application>
  <PresentationFormat>Widescreen</PresentationFormat>
  <Paragraphs>11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מצגת זכרון ומיקרוביום אצל הבומבוס</vt:lpstr>
      <vt:lpstr>רקע</vt:lpstr>
      <vt:lpstr>PowerPoint Presentation</vt:lpstr>
      <vt:lpstr>Schema de l’experience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זכרון ומיקרוביום אצל הבומבוס</dc:title>
  <dc:creator>Yossef Aidan</dc:creator>
  <cp:lastModifiedBy>Yossef Aidan</cp:lastModifiedBy>
  <cp:revision>1</cp:revision>
  <dcterms:created xsi:type="dcterms:W3CDTF">2022-03-24T16:05:54Z</dcterms:created>
  <dcterms:modified xsi:type="dcterms:W3CDTF">2022-03-29T08:14:57Z</dcterms:modified>
</cp:coreProperties>
</file>