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7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9AECAE-30A4-7C43-9990-9D1079A243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3ED3F8-E1D0-BF41-8A93-8821D9E72F5C}" type="datetimeFigureOut">
              <a:rPr lang="en-GB" smtClean="0"/>
              <a:pPr/>
              <a:t>11/5/16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9AECAE-30A4-7C43-9990-9D1079A243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3ED3F8-E1D0-BF41-8A93-8821D9E72F5C}" type="datetimeFigureOut">
              <a:rPr lang="en-GB" smtClean="0"/>
              <a:pPr/>
              <a:t>11/5/16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9AECAE-30A4-7C43-9990-9D1079A243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3ED3F8-E1D0-BF41-8A93-8821D9E72F5C}" type="datetimeFigureOut">
              <a:rPr lang="en-GB" smtClean="0"/>
              <a:pPr/>
              <a:t>11/5/16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9AECAE-30A4-7C43-9990-9D1079A243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3ED3F8-E1D0-BF41-8A93-8821D9E72F5C}" type="datetimeFigureOut">
              <a:rPr lang="en-GB" smtClean="0"/>
              <a:pPr/>
              <a:t>11/5/16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9AECAE-30A4-7C43-9990-9D1079A243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3ED3F8-E1D0-BF41-8A93-8821D9E72F5C}" type="datetimeFigureOut">
              <a:rPr lang="en-GB" smtClean="0"/>
              <a:pPr/>
              <a:t>11/5/16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9AECAE-30A4-7C43-9990-9D1079A243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3ED3F8-E1D0-BF41-8A93-8821D9E72F5C}" type="datetimeFigureOut">
              <a:rPr lang="en-GB" smtClean="0"/>
              <a:pPr/>
              <a:t>11/5/16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9AECAE-30A4-7C43-9990-9D1079A243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3ED3F8-E1D0-BF41-8A93-8821D9E72F5C}" type="datetimeFigureOut">
              <a:rPr lang="en-GB" smtClean="0"/>
              <a:pPr/>
              <a:t>11/5/16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9AECAE-30A4-7C43-9990-9D1079A243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3ED3F8-E1D0-BF41-8A93-8821D9E72F5C}" type="datetimeFigureOut">
              <a:rPr lang="en-GB" smtClean="0"/>
              <a:pPr/>
              <a:t>11/5/16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9AECAE-30A4-7C43-9990-9D1079A243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3ED3F8-E1D0-BF41-8A93-8821D9E72F5C}" type="datetimeFigureOut">
              <a:rPr lang="en-GB" smtClean="0"/>
              <a:pPr/>
              <a:t>11/5/16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9AECAE-30A4-7C43-9990-9D1079A243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3ED3F8-E1D0-BF41-8A93-8821D9E72F5C}" type="datetimeFigureOut">
              <a:rPr lang="en-GB" smtClean="0"/>
              <a:pPr/>
              <a:t>11/5/16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9AECAE-30A4-7C43-9990-9D1079A243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TimeAndEmotion.com" TargetMode="External"/><Relationship Id="rId14" Type="http://schemas.openxmlformats.org/officeDocument/2006/relationships/hyperlink" Target="http://timeandemotion.com/" TargetMode="Externa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2227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489200" y="6356350"/>
            <a:ext cx="376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aseline="0" dirty="0" smtClean="0">
                <a:hlinkClick r:id="rId13"/>
              </a:rPr>
              <a:t>TimeAndEmotion</a:t>
            </a:r>
            <a:endParaRPr lang="en-GB" dirty="0"/>
          </a:p>
        </p:txBody>
      </p:sp>
      <p:pic>
        <p:nvPicPr>
          <p:cNvPr id="14" name="Picture 13" descr="zax_logo.png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39000" y="274638"/>
            <a:ext cx="1271614" cy="914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00" y="6281242"/>
            <a:ext cx="1486452" cy="5170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60570" y="6356350"/>
            <a:ext cx="122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Version 1.0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A3 Templates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Self </a:t>
            </a:r>
            <a:r>
              <a:rPr lang="en-GB" smtClean="0"/>
              <a:t>Organising Team Changes 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501" y="436154"/>
            <a:ext cx="6588440" cy="453461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A3 Problem Solving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38501" y="2286000"/>
            <a:ext cx="4033500" cy="4158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8501" y="4900189"/>
            <a:ext cx="4033500" cy="12495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56922" y="1505769"/>
            <a:ext cx="4033500" cy="11961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756922" y="3214337"/>
            <a:ext cx="4033500" cy="789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756922" y="4570698"/>
            <a:ext cx="4033500" cy="15759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7696" y="1979711"/>
            <a:ext cx="1515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Current Condition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8501" y="4570697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Root Cause Analysis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56922" y="1161692"/>
            <a:ext cx="154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Countermeasures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56922" y="2884846"/>
            <a:ext cx="36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Confirmation: What is your definition of done?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56922" y="4245230"/>
            <a:ext cx="377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Follow up: contingency if things don’t work out?</a:t>
            </a:r>
            <a:endParaRPr lang="en-GB" sz="1400" b="1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557696" y="3202199"/>
            <a:ext cx="4033500" cy="12228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296" y="288484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Goals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001" y="4967476"/>
            <a:ext cx="184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100" dirty="0" smtClean="0"/>
          </a:p>
          <a:p>
            <a:endParaRPr lang="en-GB" sz="1100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33400" y="1505769"/>
            <a:ext cx="4033500" cy="39923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7696" y="1197992"/>
            <a:ext cx="106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Background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501" y="436154"/>
            <a:ext cx="6588440" cy="453461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A3 Proposal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38501" y="2209800"/>
            <a:ext cx="4033500" cy="4920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8501" y="4900189"/>
            <a:ext cx="4033500" cy="12495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56922" y="1371599"/>
            <a:ext cx="4033500" cy="13302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756922" y="3214336"/>
            <a:ext cx="4033500" cy="10308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756922" y="4570698"/>
            <a:ext cx="4033500" cy="15759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1553" y="1902023"/>
            <a:ext cx="1515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Current Condition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8501" y="4570697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Alternatives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56922" y="1066800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Plan Details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56922" y="2906560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Unresolved Issues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56922" y="4245230"/>
            <a:ext cx="2102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Implementation Schedule</a:t>
            </a:r>
            <a:endParaRPr lang="en-GB" sz="1400" b="1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557696" y="3202199"/>
            <a:ext cx="4033500" cy="12228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296" y="2884846"/>
            <a:ext cx="835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Proposal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001" y="4967476"/>
            <a:ext cx="184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100" dirty="0" smtClean="0"/>
          </a:p>
          <a:p>
            <a:endParaRPr lang="en-GB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4756922" y="3214336"/>
            <a:ext cx="403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 smtClean="0"/>
          </a:p>
          <a:p>
            <a:endParaRPr lang="en-GB" sz="1400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52197" y="1409940"/>
            <a:ext cx="4033500" cy="4920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5992" y="1102163"/>
            <a:ext cx="106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Background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501" y="436154"/>
            <a:ext cx="6588440" cy="45346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A3 Status Report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38501" y="1479046"/>
            <a:ext cx="4033500" cy="12228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56922" y="1505769"/>
            <a:ext cx="4033500" cy="11961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756922" y="3214337"/>
            <a:ext cx="4033500" cy="29322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8500" y="1161692"/>
            <a:ext cx="106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Background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56922" y="116169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Results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56922" y="2884846"/>
            <a:ext cx="366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Confirmation: What is your definition of done?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57696" y="3202199"/>
            <a:ext cx="4033500" cy="2944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296" y="2884846"/>
            <a:ext cx="1515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Current Condition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001" y="4967476"/>
            <a:ext cx="184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100" dirty="0" smtClean="0"/>
          </a:p>
          <a:p>
            <a:endParaRPr lang="en-GB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A3 Reporting</a:t>
            </a:r>
            <a:endParaRPr lang="en-GB" dirty="0"/>
          </a:p>
        </p:txBody>
      </p:sp>
      <p:pic>
        <p:nvPicPr>
          <p:cNvPr id="4" name="Content Placeholder 3" descr="Slide2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>
          <a:xfrm>
            <a:off x="0" y="1744890"/>
            <a:ext cx="3512892" cy="1931955"/>
          </a:xfrm>
        </p:spPr>
      </p:pic>
      <p:pic>
        <p:nvPicPr>
          <p:cNvPr id="5" name="Picture 4" descr="Slide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545" y="1744890"/>
            <a:ext cx="2575940" cy="1931955"/>
          </a:xfrm>
          <a:prstGeom prst="rect">
            <a:avLst/>
          </a:prstGeom>
        </p:spPr>
      </p:pic>
      <p:pic>
        <p:nvPicPr>
          <p:cNvPr id="6" name="Picture 5" descr="Slide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428" y="1744890"/>
            <a:ext cx="2575940" cy="19319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meAndEmo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TimeAndEmotion1.potx</Template>
  <TotalTime>828</TotalTime>
  <Words>67</Words>
  <Application>Microsoft Macintosh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TimeAndEmotion1</vt:lpstr>
      <vt:lpstr>A3 Templates</vt:lpstr>
      <vt:lpstr>A3 Problem Solving</vt:lpstr>
      <vt:lpstr>A3 Proposal</vt:lpstr>
      <vt:lpstr>A3 Status Report</vt:lpstr>
      <vt:lpstr>A3 Reporting</vt:lpstr>
    </vt:vector>
  </TitlesOfParts>
  <Company>zakobyte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 Templates</dc:title>
  <dc:creator>Zak Moore</dc:creator>
  <cp:lastModifiedBy>Zak Moore</cp:lastModifiedBy>
  <cp:revision>4</cp:revision>
  <dcterms:created xsi:type="dcterms:W3CDTF">2016-11-05T11:11:05Z</dcterms:created>
  <dcterms:modified xsi:type="dcterms:W3CDTF">2016-11-05T11:18:07Z</dcterms:modified>
</cp:coreProperties>
</file>